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ink/ink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0" r:id="rId2"/>
    <p:sldId id="261" r:id="rId3"/>
    <p:sldId id="27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2"/>
    <p:restoredTop sz="86418"/>
  </p:normalViewPr>
  <p:slideViewPr>
    <p:cSldViewPr snapToGrid="0" snapToObjects="1">
      <p:cViewPr varScale="1">
        <p:scale>
          <a:sx n="62" d="100"/>
          <a:sy n="62" d="100"/>
        </p:scale>
        <p:origin x="106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08:07.00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7497 4374 0,'35'-17'32,"35"-54"-17,-17 18-15,71-52 16,-71 52-16,17 0 16,1 17-16,-1-17 0,54-35 15,-71 53-15,0 0 16,-36 35-1,-17-18-15,0 36 16,-53-1 0</inkml:trace>
  <inkml:trace contextRef="#ctx0" brushRef="#br0" timeOffset="399.4928">7708 3933 0,'-35'36'0,"17"-19"16,1 19-16,-36 34 15,17-34-15,19-1 0,17 0 16,-18 0-16,18 1 0,0-19 16,18 19-1,17-19-15,-17-17 0,17 18 16,0-18-16,36 0 15,-36-18-15,0 18 0,18-17 16,-17 17-16,-19-18 0,36 18 16,-35 0-16,-1 0 15</inkml:trace>
  <inkml:trace contextRef="#ctx0" brushRef="#br0" timeOffset="1873.6501">18344 4304 0,'0'0'0,"18"-18"16,0 1-1,17-1-15,0 0 16,1-17-16,16 0 16,1 0-16,71-54 15,-54 54-15,1 0 0,-18-1 16,0 1-16,17 0 15,-52 17-15,-36 18 16</inkml:trace>
  <inkml:trace contextRef="#ctx0" brushRef="#br0" timeOffset="2291.3542">18609 3845 0,'-18'18'15,"-52"52"1,17-17-16,-53 53 16,53-53-1,18 0-15,-18 35 16,35-52-16,18-1 0,18-18 0,17 19 15,71-19 1,-35-17-16,-18 0 0,17-17 16,36-1-16,-53 18 15,17-18 1</inkml:trace>
  <inkml:trace contextRef="#ctx0" brushRef="#br0" timeOffset="40701.8633">8643 8431 0,'-18'0'31,"1"0"-15,34 0 31,19-17-32,-19 17-15,19-18 0,69-17 16,-52 17 0,18-17-16,-1 17 15,19-17-15,-19 0 0,71-18 16,-70 35-16,-1-35 16,-34 36-16,-1-1 15,-35 0-15</inkml:trace>
  <inkml:trace contextRef="#ctx0" brushRef="#br0" timeOffset="41100.4232">8925 8043 0,'-53'36'16,"-17"17"-16,17-18 15,-35 35-15,0 1 16,35-36-16,0 18 16,35-18-16,0-17 15,18 0-15,53 17 16,0 0-16,71 1 16,-71-19-16,17-17 15,1 18-15,52-18 16,-52 0-1,-54 17-15</inkml:trace>
  <inkml:trace contextRef="#ctx0" brushRef="#br0" timeOffset="181813.7061">4216 17057 0,'-18'0'0,"18"17"63,18 19-47,-18 17-1,17 35-15,-17-35 16,0 70-16,0-35 15,18 71-15,-18-71 16,18 53 0,-18-88-16,0 0 0,17 18 15,1-36-15,0 0 16,-1-35-16,1-35 16</inkml:trace>
  <inkml:trace contextRef="#ctx0" brushRef="#br0" timeOffset="182298.2361">3898 17251 0,'0'17'16,"-17"-17"0,34-17-1,18-1 1,1-35-16,17-17 16,-18 17-16,18 0 15,-35 18 1,-1 17-16,1 0 15,17 18 1,0 36 0,-17-1-16,35 18 15,-35-18-15,17-17 0,18 35 16,-36-36-16,19 1 16</inkml:trace>
  <inkml:trace contextRef="#ctx0" brushRef="#br0" timeOffset="183586.2217">13811 16880 0,'0'-17'16,"0"34"15,0 36-31,18 0 15,-18 0-15,18 88 16,-18-17-16,0-54 16,0 1-16,0-18 0,0 17 15,0-17-15,0 18 16,0-1-16,17-17 16,1-35-1,-1-18-15,1-18 16,-18 1-16</inkml:trace>
  <inkml:trace contextRef="#ctx0" brushRef="#br0" timeOffset="183984.9633">13476 17145 0,'18'0'16,"-18"-18"0,17 18-16,36-53 15,-17-17 1,-1 17-16,-17 18 15,52-71-15,-52 53 0,52-53 16,-52 71 0,17 0-16,-17 17 0,-18 0 15,35 18-15,-17 18 16,35 52 0,-36-34-16,1 17 15,17-18-15,-17 18 0,-1-18 16,1 0-16,17 1 0,1 17 15,-1-18 1</inkml:trace>
  <inkml:trace contextRef="#ctx0" brushRef="#br0" timeOffset="273483.0295">30886 6121 0,'17'-18'0,"-17"0"15,0 1 1,-17 17-16,17-18 0,-18 18 15,0 0-15,1-17 0,-1 17 16,1 0-16,-89 17 16,53 18-1,35-17 1,-17 17-16,17-17 0,1 35 16,17 0-1,17-36-15,1 1 0,-1 17 16,36 1-16,-17-1 15,34 0-15,-34-17 16,-19-18-16,1 17 0,-18 1 16,0 0-1,-18-18-15,-17 35 16,0-17-16,-1-18 0,1 17 16,-18-17-1,18 18-15,17-18 0,18-18 31,35 18-31</inkml:trace>
  <inkml:trace contextRef="#ctx0" brushRef="#br0" timeOffset="273743.4808">30956 6421 0,'18'0'16,"-18"-18"-16,18 18 16,-1 0-16,18-18 0,54-17 15,-54 35-15,18-18 16,-36 1-16,19 17 15,-54-18-15,0 0 16</inkml:trace>
  <inkml:trace contextRef="#ctx0" brushRef="#br0" timeOffset="273924.4715">31115 6138 0,'18'71'15,"-1"17"1,-17-53-16,18 71 16,-18-71-16,0 18 0,18 18 15,-18-36-15,17-17 16,1 0 0</inkml:trace>
  <inkml:trace contextRef="#ctx0" brushRef="#br0" timeOffset="274407.2514">31309 6438 0,'-18'35'16,"1"-17"-16,-1 35 15,36-18 1,-1-17-16,1 0 0,0-1 15,35-17 1,-18 0-16,18-17 0,-36-1 16,-17-17-1,0 17-15,0 0 0,0 1 16,0-1-16,-17 18 0,-1-18 16,18 36-1,0 0 1,0-1-16,18 1 15,-18 0-15,17-18 16,1 17-16,0 1 16,-1-36 15,-17 1-15,18-1-16,0 0 15,-1 18-15,1-17 0,0 17 16,17-18-16,-18 18 15,-17 18-15,0-1 0,18-17 16,-18 18-16,0 0 0,18 17 16,-18-17-1,17-1-15,-17 1 16</inkml:trace>
  <inkml:trace contextRef="#ctx0" brushRef="#br0" timeOffset="274829.3257">31785 6562 0,'-17'17'16,"17"19"0,0-19-16,17-17 0,1 0 15,17 0 1,-17 0-16,17-17 15,-35-1-15,18-35 16,-18 18-16,0-18 16,-18 18-16,0-54 15,1 54-15,-1-18 16,1 18-16,-19-18 0,19 18 16,-1 17-16,0 0 0,1 36 15,17 0 1,17 17-16,1 71 15,0-53-15,17 35 16,-17-35-16,17-18 16,-18 0-16,1 1 0,17-1 15,-17-17-15,17-1 16,1-17-16,-19 0 0,19-17 16,-19 17-1,-17-18-15,0 0 0,0 1 16</inkml:trace>
  <inkml:trace contextRef="#ctx0" brushRef="#br0" timeOffset="275508.2054">32085 6509 0,'0'0'0,"-17"0"0,17-18 0,-18 18 16,18 18-16,-18 35 31,18-36-31,0 1 16,0 0-16,36-1 16,-19-17-16,1-17 15,-1 17-15,-17-18 16,18 0-1,-18-17 1,0 53 15,18-18-31,-18 17 0,17 1 16,1 0 0,0-18-16,-1 0 0,1 0 15,-18-18 1,18 18-16,-18-18 0,0 1 15,17 17 1,-17-18-16,18 18 31,-1 18-31,1-18 16,0 17 0,-1-17-16,1 0 15,0 0 16,-18-17 1,17-1-17,1-17 1,0 17 0,-18 0-16,0-52 15,0 52-15,-18-105 16,0 88-16,1-18 15,-19-18 1,19 36-16,-19 17 16,19 18-16,-1 53 15,18-18-15,18 71 16,17-53-16,53 88 16,-52-88-1,-1-18-15,35 1 16,-52-19-16,17 19 15,-17-36-15,0 0 16,-18 17-16,-18-34 16</inkml:trace>
  <inkml:trace contextRef="#ctx0" brushRef="#br0" timeOffset="280073.0833">31679 7126 0,'0'18'16,"0"-1"0,0 1-16,0 35 15,0-18-15,0 1 16,0-19-16,0 18 0,0-17 15,-17 0-15,17 17 16,0-17 0,-18-18-16,18-18 31,0-35-15,0 35-16,0-17 0,18-18 15,-1-17 1,1 52-16,0-17 15,-1 17-15,1 18 16,0 0-16,-1 35 16,1-17-16,0 17 15,17 36 1,-18-36-16,1 0 0,0-17 16,17 35-1,-17-35-15,-1-18 0,1 0 16,-18-18-16,18-17 15,-18-1 1,-18-16-16,0 16 16,18 19-16,0-19 0,-17-17 15,17 36-15,0-1 16,17 18 0,1 0-1</inkml:trace>
  <inkml:trace contextRef="#ctx0" brushRef="#br0" timeOffset="280565.4652">32191 7303 0,'0'70'16,"-18"-17"0,18-18-16,0 18 15,0-35-15,0-36 16,0-35 0,-17-17-1,17-1 1,0 36-16,17 0 0,-17-1 15,0 1-15,18 17 0,0 1 16,-1 17 0,19 35-1,-19 0-15,1 1 0,-1 17 16,1-18-16,17 18 16,-17-18-16,-18-17 15,18-1-15,-1 1 16,1 0-16,0-18 15,17-36-15,-18 19 16,-17-19-16,18 19 0,0-19 16,-18-52-1,0 53-15,0-53 0,-18 35 16,0 0 0,1 35-16,-18 1 15</inkml:trace>
  <inkml:trace contextRef="#ctx0" brushRef="#br0" timeOffset="284001.7749">29475 6015 0,'0'-18'0,"0"1"31,0-1-15,35 0-16,-17 1 15,-1-1 1,1 18-1,17 0-15,-17 0 0,17 18 16,0-1-16,1 1 16,-1 17-1,-18 1 1,-17-19-16,18 1 0,-18 17 16,0-17-16,0 35 15,-18-36-15,18 36 16,-17-18-16,17 1 0,-18 17 15,18-18-15,0 0 16,-17 36 0,34-18-1,-17-18-15,18-17 0,-1 35 16,1-36 0,-18 1-16,18-1 0,-1-17 15,-17 18 1,18-18-16,0 0 15,-1 0 1,-34 0 47,-1 0-48,18 18 1,-18-18-16,1 35 15,17-17-15,-18 17 16,18-17 0,0-1-16,0 1 15,0 17-15,0-17 16,18-1-16,-18 19 16,17-1-1,-17 0 1,18 0-16,-18-17 0,18 35 15,-18-35-15,17 17 0,1 18 16,0-35 0,-1 34-16,1-16 15,-1-19-15,19 54 16,-36-53-16,35 52 16,-35-52-16,18 52 15,-18-34-15,17-1 0,1 71 16,0-71-1,-1 0-15,-17-17 16,18 17-16,17 36 16,0-1-1,-17-52-15,0 17 0,-1 18 16,1 0 0,0-18-16,-18-17 0,17 17 15,-17-17-15,0 17 0,18 18 16,-18-35-16,0-1 15,18 36-15,-18-35 16,0 35 0,0-36-16,0 19 0,-18 17 15,0 0 1,18-36-16,0 18 0,0-17 16,-17 0-16,17-1 0,0 1 15,0 35 1,17-18-16,-17-17 0,0-1 15,18 19 1,-18-1-16,0-17 16,0-1-16,-18 1 0,18 17 15,-17-17 1,17 0-16,-36-1 16,36 1-16,-17 17 15,17-17-15,-18-1 16,18 1 31,-18-18-16,1 0-15,17 18-16,-18-1 0,18 1 15,-17 0 1,17-1-1,-18-17 32,-17 0-31,17 0-16,-17 18 0,17-18 16,-17 17-16,-1-17 0,-16 18 15,-19 0 1,53-18-16,-17 0 0,-18 0 15,18 0 1,0 0-16,17 0 16</inkml:trace>
  <inkml:trace contextRef="#ctx0" brushRef="#br0" timeOffset="285285.1856">29492 5997 0,'0'-17'31,"-17"17"32,-1 0-48,-17 0-15,17 0 0,0 17 16,-17-17-16,-35 18 16,34 0-16,19-18 0,-19 17 15,19-17-15</inkml:trace>
  <inkml:trace contextRef="#ctx0" brushRef="#br0" timeOffset="285996.0872">29757 6773 0,'0'0'0,"17"0"16,19 0-1,70-35 16,-89 17-31,36 18 16,-53-17-16</inkml:trace>
  <inkml:trace contextRef="#ctx0" brushRef="#br0" timeOffset="294270.4531">28399 9913 0,'-18'0'0,"18"-18"15,-18 18-15,18-17 16,18 17 0,0-18-1,-1 18-15,1 0 16,17-17-16,0 17 0,1 17 16,-19-17-16,19 18 0,-1-18 15,35 35-15,-52-35 16,17 18-16,-17-1 15,0-17-15,17 36 16,-53-19-16,1 19 16,-19-19-16,19 1 15,-19 17-15,19-17 0,-36 52 16,18-17 0,35-18-16,0 18 15,0-17-15,35-1 16,-17-35-16,-1 18 15,1-1-15,-1-17 16,1 0-16,0 18 0,-1-18 16,1 0-16,0 0 15,-36 18 1,18-1-16,-35 18 16,35-17-16,-18 17 15,18-17-15,0 17 0,0-17 16,18 17-16,-1 0 15,19 36-15,70 52 32,-54-34-17,-34-36-15,0 35 16,-18-53-16,-18 0 0,-35 18 16,18-35-16,-53 17 15,35-17-15,0-18 16,0 17-16,0 1 0,-18-18 15,36 0 1,0-18-16,35 1 16,35-1-1</inkml:trace>
  <inkml:trace contextRef="#ctx0" brushRef="#br0" timeOffset="301869.5126">30057 10160 0,'0'0'0,"0"-18"0,0 1 0,0-19 32,0 19-32,0-1 0,-18 1 15,-35 17-15,35 0 16,-17 0-16,-35 35 15,-19 18 1,1 53 0,71-18-1,17-53-15,17 53 16,36-17-16,18-18 16,-18-36-16,0-17 15,35 18-15,-35-18 16,-18 0-16,0 0 0,-17-18 15,0 18-15,-1-17 16,1-19-16</inkml:trace>
  <inkml:trace contextRef="#ctx0" brushRef="#br0" timeOffset="302386.3596">30409 10301 0,'0'35'0,"0"1"16,-17 34-16,17-34 15,-18-1-15,18 0 0,0-17 16,-17 17-16,17-17 0,0-1 16,0-34-1,0-1 1,0-35-16,0-17 15,17-54 1,1 36 0,-18 53-16,17-1 15,1 36 1,0 0-16,-18 18 0,17 0 16,-17 17-16,0 0 0,18 0 15,0 36-15,-1-36 16,1 1-16,0-1 0,-18-18 15,52 36 1,-16-53 0,-19 0-1,-17-17-15,18-19 16,-18-34-16,0 52 0,-18-17 16,18 0-16,-17-1 15,17 1-15,-18 0 0,0-18 16,18 35-16,0 1 15,0-1 1,18 18-16,0 18 16</inkml:trace>
  <inkml:trace contextRef="#ctx0" brushRef="#br0" timeOffset="302906.8565">30956 10266 0,'18'53'0,"-18"-18"15,-18 0-15,18 36 16,0-18-16,-17 17 16,17-52-16,0 0 15,-18 17-15,0-35 16,18-35-1,0 17 1,0-53 0,0 36-16,0 0 0,36-36 15,-1-35 1,-17 89 0,-1 17-1,1 35 1,-18 0-16,17 1 0,-17-1 15,0 0-15,18 1 16,-18-1-16,18-18 0,-1 36 16,1-35-16,17 17 15,-17-35-15,17 0 16,0 0-16,-17-17 0,0-1 16,17-17-1,-35-1-15,18 1 0,-18 0 16,0-36-16,0 18 15,-18-35-15,0 53 16,18 0 0,-17-1-16,-1 1 0,0 17 0,18 1 15,-17 17 1</inkml:trace>
  <inkml:trace contextRef="#ctx0" brushRef="#br0" timeOffset="310871.588">2822 12947 0,'18'0'31,"0"0"-15,52-18-16,18 18 15,89-17 1,-107 17-1,1 0-15,17 0 0,106 17 16,35 19 0,-123-19-16,18 1 0,-1 0 15,142-1-15,-142-17 16,-17 18-16,106-1 16,-124 1-16,53 0 15,-71-1-15,54-17 16,-89 0-16,36-17 15,-54 17-15,1 0 16,-18-18-16</inkml:trace>
  <inkml:trace contextRef="#ctx0" brushRef="#br0" timeOffset="327576.6916">31485 11871 0,'0'-18'0,"18"1"31,0 17-15,-1 17 0,1 1-1,-18 17-15,18 1 16,-18 16-16,35 54 15,-35-53-15,18 0 0,-18 0 16,0 35 0,0-35-16,0-18 0,0 1 15,0-19-15,-18-34 32,18-1-32,-18-17 15,18-36-15,0 18 16,0-35-1,18 35-15,17-53 16,-17 71-16,-1 0 0,1 17 16,35 18-16,-35 0 15,-1 0-15,1 0 0,0 35 16,-18-17-16,0 0 16,-18 35-1,-17-18 1,-1 0-16,1-17 15,17-1-15,-17 1 16,18 0-16,17-1 0,17 19 16,1-19-1,-1 19-15,19-19 0,-1 1 16,0 0-16,1-1 0,-19 1 16,54-1-1,-36-17 1</inkml:trace>
  <inkml:trace contextRef="#ctx0" brushRef="#br0" timeOffset="328089.8483">32085 12188 0,'0'53'16,"0"0"-1,-17 18-15,17-53 16,-18 17-16,18 0 16,-18-17-16,18-36 15,0-17 1,0 0-16,18-1 16,-18-34-1,18 34-15,-1-17 0,-17 1 16,18 16-16,17-52 15,-17 70-15,-1 18 16,1 36 0,-18-1-16,0 0 0,0 18 15,0-18-15,0 18 0,18-17 16,-18-1-16,17 36 16,-17-54-16,36 18 15,-19-17-15,1-18 16,-1 0-16,1-18 15,17-17-15,-35 18 16,18-54-16,-18 53 16,0-17-16,0 0 0,-18-18 15,1 18-15,17 17 16,0 0-16,-18-17 16,18 17-16,0 1 15,0 34 1</inkml:trace>
  <inkml:trace contextRef="#ctx0" brushRef="#br0" timeOffset="328562.5978">32579 12153 0,'18'35'16,"-18"36"-16,0-36 15,0 1-15,0 34 16,0-17 0,0-35-1,0-1-15,0-34 16,0-1-16,0 0 0,0-34 16,17-90 15,19 72-31,-19-18 15,1 52 1,0 36-16,-1 0 16,1 53-1,-18-17-15,17-1 0,1 53 16,0-35-16,35 35 16,-36-53-16,19-17 15,-1 0-15,0-1 16,53-17-16,-35-17 15,35-36-15,-52 18 16,-19-1-16,1 1 0,-18 0 16,0-1-16,-53-52 15,35 35-15,-17 0 16,0 18-16,0 0 0,-36 17 16,18 1-1</inkml:trace>
  <inkml:trace contextRef="#ctx0" brushRef="#br0" timeOffset="331731.2551">2787 14834 0,'-18'0'0,"36"0"31,53 0-15,-19 0-16,19 0 0,123-17 15,-88-1-15,158 0 16,-122 18-16,157 0 16,-140 0-16,0 0 15,17 0-15,159 0 16,-158 0-16,-18 0 16,140 0-16,-157 0 0,-37 0 15,36 0 1,-70 0-16,-36-17 0,-17 17 15,0 0-15</inkml:trace>
  <inkml:trace contextRef="#ctx0" brushRef="#br0" timeOffset="343181.4051">30339 11748 0,'0'-18'16,"0"0"93,18 18-93,-1 0-1,18 0-15,-17 0 16,0 0-16,-1 0 15,19 0-15,-19 18 0,36 0 16,-35-18-16,-1 17 16,19 18-16,-19-17 15,1 17 1,-18-17-16,0 0 16,0-1-16,0 1 0,0 35 15,-18-36-15,18 1 16,-17 35-16,-1 0 15,18-35-15,0 17 16,0 18 0,0-18-16,0-17 0,0 17 0,18-17 15,-18-1-15,0 1 0,0 0 16,17-1-16,1 54 16,0-54-1,-18 1-15,0 0 0,17-18 16,1 17-1,0 1-15,-1 0 16,1-18-16,-18 17 0,35 1 16,-17-1-1,-1-17 1,1 0-16,0 0 16,-36 0 62,0 0-63,1 18 1,-1 0 0,1-1-1,17 1-15,-18 0 16,18-1-1,0 1-15,0 0 16,0 17-16,18-18 16,-18 36-1,0-35-15,0 0 0,0 35 16,0-18-16,17 18 16,-17-18-16,18 18 15,-18-18-15,17-17 16,1 52-1,-18-34-15,18 17 0,-1 17 16,-17-35-16,0 1 16,18 52-1,-18-53-15,18 18 0,-1 35 16,-17-35-16,18-17 0,0 16 16,-1 37-1,1-54-15,-18 0 0,17 36 16,1-36-16,0 36 15,-1-36-15,1 18 16,-18-18-16,0 18 16,0-35-16,0 17 15,0 0 1,0-17-16,0-1 0,0 1 16,-18 0-16,18-1 15,-17-17-15,17 18 16,-18 0-16,0-1 15,1-17-15,-1 18 16,-17 0-16,17-18 16,1 17-16,17 1 0,-36-1 15,19-17-15,-1 0 16,0 0 0,-17 0-16</inkml:trace>
  <inkml:trace contextRef="#ctx0" brushRef="#br0" timeOffset="360711.7761">2875 16616 0,'18'0'47,"-1"0"-32,1 0 1,35 17 0,-18-17-16,36 0 15,-18 0-15,70 0 16,-52 0-16,-1 0 0,1 0 16,105 0-1,-88 0-15,18 0 0,88 0 16,-88 0-16,106 18 15,-106-18-15,-18 18 16,88-18-16,-105 17 16,-1-17-16,54 0 15,-71 0-15,35-17 16,-35 17-16,0-18 16,-18 18-16,-17 0 15,-18-18 1,-18 18-16</inkml:trace>
  <inkml:trace contextRef="#ctx0" brushRef="#br0" timeOffset="365071.3301">6209 16581 0,'18'0'62,"17"17"-46,0-17-16,53 0 16,-35 18-16,18-18 15,88 17 1,-54-17-16,1 18 0,141 0 16,-123-18-16,158 0 15,-141 0-15,0 0 16,141-18-16,-141 18 15,-17 0-15,-1-18 0,-17 18 16,0 0-16,88-17 16,-106 17-16,-17 0 15,35-18-15,-71 18 16,0 0-16,0 18 16,-17-18-16,-18 17 15,-18-17-15</inkml:trace>
  <inkml:trace contextRef="#ctx0" brushRef="#br0" timeOffset="369569.3918">30727 15363 0,'0'0'0,"0"-17"31,35 17-15,1-18-16,34 18 15,-35 0-15,18 0 16,-35 0-16,17 35 16,-35 1-1,-17 17 1,-19-18-16,19 0 0,-54 36 15,53-18-15,1-18 0,-18 53 16,35-53 0,0 1-16,17 34 15,-17-17-15,53 18 16,-35-18-16,35 17 16,-18-34-16,0 52 15,0-53-15,-17 53 16,0-35-16,-18 35 15,-18-52-15,-17 34 16,17-52-16,-17 35 16,0-36-16,-1 1 15,19-18 1,-19 0-16,1 0 16,35-18-16,-35-17 15,17 0-15</inkml:trace>
  <inkml:trace contextRef="#ctx0" brushRef="#br0" timeOffset="370299.3697">31521 15222 0,'-36'-17'16,"1"17"-1,18 0-15,-36 35 16,35 0-16,0 1 0,1 122 16,34-105-16,19 35 15,-19-52 1,19-1-16,34 0 15,-35-17-15,54-18 16,-54 0-16,18-35 16,-36 17-16,19-53 15,-36 54-15,0-36 16,0 35-16,0-17 16,-18 35-16,18 18 15,18 17 1,-18-17-16,17 34 15,1-16-15,17-1 16,-35-17 0,35-1-16,-17-17 15,17-17 1,-17-1-16,-18 0 0,18-17 16,-18 0-16,0 0 15,0 17-15,17 0 16,-17 36-1,18 17 1,0-17-16,-1 35 16,1-36-16,0 36 15,-1-35-15,18 17 16,-17-35-16,0 0 16</inkml:trace>
  <inkml:trace contextRef="#ctx0" brushRef="#br0" timeOffset="370545.8595">32226 15469 0,'-35'0'16,"17"18"0,1 17-16,17 1 15,17-1-15,1-18 16,0 1-16,17 35 15,-17-53-15,17 35 16,-35-17-16,17 0 16,-34-18-16,-18 0 15,17 0 1,0-18-16</inkml:trace>
  <inkml:trace contextRef="#ctx0" brushRef="#br0" timeOffset="370721.6264">32403 15593 0,'17'0'15,"1"0"-15,0-18 16,-1 18-16,-17-17 16,18 17-16,-18-18 15,0 0 1,0 1-16,0-1 0,0 0 15</inkml:trace>
  <inkml:trace contextRef="#ctx0" brushRef="#br0" timeOffset="370878.1645">32473 15346 0,'0'17'31,"0"1"-31,0 35 16,0-18-16,18 54 15,-18-54-15,17 18 16,-17-18-16,18 18 15,0-53-15,17 18 16,-35-1-16,18-17 16</inkml:trace>
  <inkml:trace contextRef="#ctx0" brushRef="#br0" timeOffset="371071.9691">32632 15699 0,'0'0'0,"0"17"16,18 19-1,-1-36-15,1 17 0,35-17 16,-36 0-16,36 0 16,-53-17-1,18-1-15,-18 0 16,-18-17-16,-17 0 16,17 17-16,-52 0 15,52 1-15</inkml:trace>
  <inkml:trace contextRef="#ctx0" brushRef="#br0" timeOffset="371483.7768">32879 15787 0,'-35'0'15,"17"0"-15,0-18 16,1 1-16,34-1 15,-17 0-15,36-17 16,-19 17-16,19 18 16,-36 18-1,17 0-15,-17-1 16,0 1-16,0 17 16,0-17-16,18-18 15,-1-18 1,19 1-1,-1-1-15,-17 0 16,35-17 0,-36 17-16,1 18 0,-1 0 15,-17 18 1,0 17-16,0-17 16,0 17-16,0 0 15,0-17-15,0 0 16,0-1-16,0-34 15</inkml:trace>
  <inkml:trace contextRef="#ctx0" brushRef="#br0" timeOffset="371678.2796">33426 15222 0,'0'36'15,"0"-1"-15,-18 53 16,0-35-16,1 0 16,-18 70-1,17-70-15,0 71 16,1-71-16,-1 35 16,-17-70-16</inkml:trace>
  <inkml:trace contextRef="#ctx0" brushRef="#br0" timeOffset="372172.638">31485 16245 0,'18'-35'16,"0"18"-1,-1 34 1,1 107-1,0-1 1,17 71 0,-17-88-1,-18-35 1,0-36-16,17 0 0</inkml:trace>
  <inkml:trace contextRef="#ctx0" brushRef="#br0" timeOffset="372384.5141">31873 16193 0,'0'88'15,"0"-35"-15,18 70 16,-18-70-16,18 70 15,-1-70-15,19 71 16,-36-89-16,-18 0 16</inkml:trace>
  <inkml:trace contextRef="#ctx0" brushRef="#br0" timeOffset="372540.7506">31609 16686 0,'35'-17'16,"0"17"-16,18-18 16,-17 0-16,-1 18 15,35-17-15,-52 17 16,0 0-16</inkml:trace>
  <inkml:trace contextRef="#ctx0" brushRef="#br0" timeOffset="372902.8964">31997 16704 0,'18'71'15,"-1"-18"1,1-36-16,17 18 0,0-35 16,-17 0-1,0-17-15,-1-36 16,1 35-16,-18-17 15,0 17-15,18 1 16,-18 34 0,0 54-1,0-36-15,0 53 16,0-52-16,0 17 0,0 17 16,-18-52-16,0 35 15,1-36 1,-19 19-16,19-36 15,-36 0 1,35 0-16,-17-36 16,17 36-16,1-17 0,-1-19 15,18 19-15</inkml:trace>
  <inkml:trace contextRef="#ctx0" brushRef="#br0" timeOffset="373307.7344">32367 16316 0,'18'71'15,"-18"-19"-15,0 1 0,0 71 16,0-71-16,0 35 15,-18-53-15,1 1 16,17-19-16,-18-17 16,18-17-1,0-1-15,0-17 0,18 17 16,-1 0-16,36-35 16,-17 53-16,-1-17 0,53 17 15,-70 17-15,17 19 16,-17-19-16,-36 19 15,0-19 1,-35 19-16,18-19 16,17-17-16,-17 18 15,35-36-15,18 1 16,-18-1-16,53-17 16</inkml:trace>
  <inkml:trace contextRef="#ctx0" brushRef="#br0" timeOffset="373602.6282">32720 16792 0,'0'18'0,"18"52"15,-1-70 1,1 18 0,0-18-16,-18-18 15,0 1-15,17-1 0,-17 1 16,0-19-1,18 19-15,-18-19 0,18 1 16,-18 17-16,17 1 16,1 34-1,-18 1 1,18 0-16,-1 17 16,1-35-16,-18 18 15,17-18-15,1 0 16</inkml:trace>
  <inkml:trace contextRef="#ctx0" brushRef="#br0" timeOffset="373763.2586">32932 16563 0,'0'-18'16,"17"18"0,19 18-16</inkml:trace>
  <inkml:trace contextRef="#ctx0" brushRef="#br0" timeOffset="374196.3645">33196 16686 0,'-17'36'16,"17"-19"-16,-18 1 0,0 17 15,18 1-15,-17-1 0,17 53 16,0-70-16,17 35 15,1-53-15,35 17 16,-35-34-16,35-19 16,-36 1-16,1 0 15,17-71 1,-17 53-16,-1-53 16,-17 53-16,-17-70 15,17 70-15,-35-53 16,17 88-16,-17 1 15,17 34-15,-17 36 16,17 0-16,0 53 16,18-35-16,18 34 15,0-52-15,17 53 16,-17-88-16,35 35 16,-36-36-16,18-17 15</inkml:trace>
  <inkml:trace contextRef="#ctx0" brushRef="#br0" timeOffset="374424.5817">33055 16898 0,'18'53'16,"-18"-35"-16,0 35 15,0-18-15,0-18 16,18 36 0,-36-53-16</inkml:trace>
  <inkml:trace contextRef="#ctx0" brushRef="#br0" timeOffset="383723.9486">31503 7832 0,'18'-18'46,"17"18"-30,-17 0-16,17 0 0,35 0 16,-17 0-16,71 18 15,-54-1-15,107-17 16,-71 18 0,-18-18-16,106 0 15,-106 0-15,0 0 16,-52 0-16,-36 18 0,0-1 15</inkml:trace>
  <inkml:trace contextRef="#ctx0" brushRef="#br0" timeOffset="385109.7978">29916 10989 0,'17'0'31,"54"0"-15,-18 0-16,17 0 0,89 0 16,-71 0-1,0-18-15,71 18 16,-18 18-1,-88 0-15,18-1 16</inkml:trace>
  <inkml:trace contextRef="#ctx0" brushRef="#br0" timeOffset="385714.7653">31609 12947 0,'88'0'16,"-35"0"-16,35 0 15,0 0-15,1 18 0,16-18 16,19 17-16,-1-17 0,142 18 16,-142-18-1,1 18-15,88-18 16,-142 0-16,-35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6:53.6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24977 10830 0,'35'0'0,"36"-17"15,-19 17-15,37 0 16,-19 0-16,89 0 16,-71 0-1,141-18-15,-105 18 16,17 0-16,177-18 15,-160 1-15,142-1 16,-159 0-16,106 1 16,-159 17-16,53-18 15,-105 18-15,-1 0 16,-53 0 0</inkml:trace>
  <inkml:trace contextRef="#ctx0" brushRef="#br0" timeOffset="419.6505">25224 10548 0,'-53'18'0,"-53"35"16,53-18-16,-71 18 15,89-18-15,-53 18 16,70-35-16,18 35 16,0-18-16,53 35 15,-17-52-15,87 53 16,-70-36 0,88 18-16,-70-36 15,87 19 1,-69-19-16,-19-17 0,18 0 15,-17 0-15</inkml:trace>
  <inkml:trace contextRef="#ctx0" brushRef="#br0" timeOffset="1126.4256">27940 10883 0,'18'0'0,"17"-17"15,18 17 1,-18 0-16,71 0 16,-35 0-16,87 0 15,-52 0-15,141 0 16,-88 0-16,194 0 16,-159 0-16,247-18 15,-212 18 1,229 0-16,-228 0 15,140 18-15,-211-18 16,0 0-16,-18 0 0,-35 17 16,52-17-16,-105 0 15,18 0 1,-53 0-16,-36 0 16</inkml:trace>
  <inkml:trace contextRef="#ctx0" brushRef="#br0" timeOffset="1438.9177">31926 10689 0,'18'18'15,"35"-18"1,-18 0-16,53 35 15,-52-17-15,70-1 16,-36 1-16,36 35 16,-53-35-16,0 17 15,-36-18 1,-17 19-16,-17-19 16,-36 1-16,0 0 15,-71 17-15,72-17 16,-19-1-1,18 19-15,0-1 16,18-18-16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17:54.1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2611 5098 0,'0'17'31,"0"1"-31,17 17 16,1 36-1,-1-18-15,1 35 16,0-35-16,-1 0 15,1-18-15,0 53 16,-18-53-16,17 1 16,-17-1-16,18-17 0,-18-1 15,18 1-15,-1-18 16</inkml:trace>
  <inkml:trace contextRef="#ctx0" brushRef="#br0" timeOffset="253.4531">2540 5697 0,'35'89'0,"-17"-37"15,35 37 1,-18-54-16,-17-17 0,17-1 0,0 1 15,-17-18-15,17-18 16,36-35-16,-18-35 16,-18 35-16,0 0 15,1-35 1,-19 53-16</inkml:trace>
  <inkml:trace contextRef="#ctx0" brushRef="#br0" timeOffset="1551.5012">6720 5151 0,'0'17'31,"0"18"-31,18-17 16,0 17-16,-1 36 15,1-36-15,17 36 16,-17-18-16,0-18 0,17 18 16,-35-35-1,17-1-15,-17 1 16</inkml:trace>
  <inkml:trace contextRef="#ctx0" brushRef="#br0" timeOffset="1787.7643">6720 5539 0,'53'70'16,"-17"-17"-1,-19-18-15,1-17 16,17 0 0,-17-1-16,17-34 0,-17 17 0,52-71 15,-52 36-15,17-53 16,-17 52-16,-1 1 16,-17 0-16,18 0 15</inkml:trace>
  <inkml:trace contextRef="#ctx0" brushRef="#br0" timeOffset="9912.093">2893 12030 0,'-18'0'0,"18"-18"16,0 0-16,18 36 47,-1 35-32,19 70 1,-1 1 0,-17-53-16,35 34 15,-18-69-15,-18-1 0,36 0 16,-53-17-16,36-1 16</inkml:trace>
  <inkml:trace contextRef="#ctx0" brushRef="#br0" timeOffset="10173.5493">2875 12453 0,'35'71'16,"1"-1"-1,-1-17-15,18-35 16,-18-18-16,-17 0 16,-1 0-16,1-18 0,17-35 15,-17 18-15,0 17 16,-18-17-16,17 0 0,1-1 16,0 1-16,-18 0 15,17 0-15,1-1 0,-18 19 16</inkml:trace>
  <inkml:trace contextRef="#ctx0" brushRef="#br0" timeOffset="11757.766">7073 11959 0,'0'18'32,"18"-1"-17,-1 19-15,1-1 16,0 0-16,17 18 0,-17 0 15,-1-18-15,1 18 0,0 0 0,-1 35 16,1-52 0,-18-19-16,18 19 0,-18-19 15,0 1-15,17 0 16</inkml:trace>
  <inkml:trace contextRef="#ctx0" brushRef="#br0" timeOffset="11991.8788">7091 12435 0,'35'71'0,"0"17"16,1-35-1,-19-35-15,1-1 16,17 1-16,-17-18 0,0 0 15,17-18-15,-18 1 0,19-19 16,-1 1-16,0 0 0,1-18 16,16-35-1,-34 53-15,0-1 0</inkml:trace>
  <inkml:trace contextRef="#ctx0" brushRef="#br0" timeOffset="13825.4964">12682 12012 0,'0'-18'15,"18"1"-15,-18-1 31,0 36-15,0-1-16,18 19 16,-18-1-1,17 0-15,1 53 16,0-52-16,-1 34 16,1-34-16,-1-1 0,19 18 15,-36-36-15,0 19 16,17-19-16,-17 1 0,0 0 15,0 17 1</inkml:trace>
  <inkml:trace contextRef="#ctx0" brushRef="#br0" timeOffset="14118.0613">12629 12400 0,'36'35'15,"-36"1"-15,17-1 0,1 0 16,0 1-16,17 16 16,-17-16-16,-1-19 0,1-17 15,-1 18-15,1-18 0,35-35 16,-35 17-16,-1-17 15,19 0-15,-19-18 0,19 0 16,-1 0-16,-18 18 16,1-1-16,17-17 15</inkml:trace>
  <inkml:trace contextRef="#ctx0" brushRef="#br0" timeOffset="26256.1151">3775 7250 0,'0'-18'31,"17"18"0,-17-18 48,-17 1-64,-1-1 1,0 0-16,-34 1 15,16 17-15,1 0 16,-18 0-16,0 0 0,-53-18 16,53 18-16,0 0 15,1 0-15,-19 0 0,18 0 16,-53 0-16,53 35 16,0-17-16,1 17 0,-1-17 15,0 17-15,17 1 16,1-1-16,17 0 0,-17 0 15,18 1-15,-1-1 16,0 18-16,18-18 0,0 36 16,36-18-1,34-1 1,-17-16-16,0-19 0,35 1 0,-17 17 16,17-17-16,0-18 0,88 18 15,1-18 1,-89 0-16,0-18 15,89-35-15,-36 0 16,-71 18-16,1-18 16,-1 18-16,-17-1 0,18-17 15,-36 36-15,0-18 0,1-1 16,-19 1 0,-17 17-16,-17 1 15,-1-1-15,-35-17 16,-17-18-16,17 35 15,-18-17-15,1 0 0,-89-36 16,71 36-16,-36-18 16,71 35-1,-17 18-15,34 18 16</inkml:trace>
  <inkml:trace contextRef="#ctx0" brushRef="#br0" timeOffset="27308.4921">7355 7197 0,'-17'-18'16,"17"0"-16,-35-17 0,17 17 16,-17 18-16,17 0 0,-70 0 15,52 18-15,-69 53 16,69-36-1,-52 36-15,71-19 16,-1-16-16,18-1 0,-18 71 16,36-53-16,17 35 15,0-35 1,18 0-16,53 17 16,-35-34-16,70-1 15,-71-17-15,89-18 16,-88 0-16,-18-18 0,70-35 15,-88 35-15,36-70 16,-53 35-16,17-53 16,-35 36-1,-18-54-15,1 71 16,-36 1-16,-53-37 16,35 54-16,-52 17 15,52 18-15,18 0 16,0 0-16,18 18 15</inkml:trace>
  <inkml:trace contextRef="#ctx0" brushRef="#br0" timeOffset="28579.6435">3704 13970 0,'-17'0'15,"-36"-18"-15,35 1 16,-53 17 0,54-18-16,-36 18 0,-18 0 15,18 18-15,0-18 16,-52 53-16,52-18 15,17 0-15,-16 0 0,-1 36 16,35-18-16,0 0 16,18 35-1,18-35-15,0 0 0,35 53 16,-18-53-16,71 35 16,-53-53-16,88 36 15,-71-54-15,107 1 16,-107-18-16,107-35 15,-107-1 1,89-52-16,-71 35 16,36-70-16,-89 70 15,0-18-15,-17-34 16,-18 52-16,-71-36 16,18 36-16,-17 18 15,-107-18-15,71 36 16,-105-1-16,105 18 15,18 18-15,-89 17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22:54.14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15240 5274 0,'-18'0'16,"18"-18"0,36 1-1,-19-1-15,36-35 16,53-53-16,53-35 16,17-17-1,-88 69-15,1 1 0,-1 18 16,0-1-16,35-52 15,-87 87-15,17-17 16,-53 36-16,-36 34 31</inkml:trace>
  <inkml:trace contextRef="#ctx0" brushRef="#br0" timeOffset="383.7068">15311 4798 0,'-18'17'16,"0"19"-16,1-1 16,-1 18-16,-17 0 15,17 0-15,0 0 16,-17 0-16,18-1 0,-1 54 16,18-35-1,0-36-15,18 0 0,52-17 16,54-36-1,-54 1-15,1-18 0,17-1 16,0 1-16,88-53 16,-34 35-16,-107 35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42:40.7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70C0"/>
    </inkml:brush>
    <inkml:brush xml:id="br4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15875 0,'-18'0'15,"36"0"189,-18-18-173,0 1-16,17-1-15,1 0 16,-18 1 0,18-1-1,-18 1 1,17-1 0,1 0-16,0 1 15,-1-1 1,-17 0-1,18 18-15,-18-17 16,17-1-16,-17 0 16,18 18-1,-18-17-15,18 17 0,-1-18 16,1 1 0,0-1-1,-1 0-15,1 1 16,0-1-1,-18 0-15,17 18 16,-17-17-16,18 17 0,-1-18 16,-17 0-1,36 1 1,-19-1-16,1 0 16,0 1-16,-18-1 15,17 18-15,1-17 0,0-1 16,-1 0-1,1 18-15,-1-17 16,1-1-16,0 0 16,-1 1-1,1-1-15,0 18 16,-18-18-16,17 1 16,1 17-16,-18-18 15,18 18-15,-1 0 0,1-17 16,0-1-16,-18 0 15,17 1-15,1 17 16,-1-18-16,1 0 16,0 18-16,-18-17 0,35-1 15,-17 0 1,-1 18-16,1-35 16,0 35-16,-1-17 0,18-1 15,-17 0 1,0 18-16,-1-35 15,1 35-15,0-18 16,-1 18-16,1-17 0,17-1 16,-17 0-16,-1 1 15,1-1-15,17 0 16,-17 1-16,0-1 16,-1 18-1,19-35-15,-19 35 16,19-35-16,-19 17 15,18 0 1,-35 1-16,18 17 0,0-18 16,17 0-1,-35 1-15,35-1 16,-17 1-16,0-1 16,-1 0-16,18 1 15,-35-1-15,36 0 16,-19 1-16,1-1 15,0 0-15,-1 1 16,1-1-16,17 1 16,-17-1-16,-1 0 15,1 18-15,0-17 16,-1-1 0,1 0-1,0 18-15,-1-17 16,19-1-16,-19 0 15,19 1 1,-19-1-16,1 0 16,-1 1-16,1-1 15,0 18 1,-1-17-16,1-1 16,0 18-16,-1-18 0,1 1 15,0 17 1,-18-18-16,17 0 15,1 18-15,-1-17 0,1 17 16,-18-18-16,18 0 16,-1 18-16,1-17 15,0-1-15,17 1 16,-17-1 0,17 0-1,-18 1-15,1-1 16,17 0-16,-17 1 15,0-1-15,-1 0 16,19 1-16,-19-1 16,1 1-1,0-1-15,-1 0 16,1 18-16,-18-17 0,35-1 16,-17 0-1,-1 18-15,1-17 16,0 17-16,-1-18 15,1 18-15,0-18 16,-1 1-16,1-1 16,-1 0-16,19 1 15,-19-1-15,19 1 16,-19 17-16,1-18 16,0 0-1,17 1-15,-18 17 16,1-18-16,0 0 15,17 1-15,-35-1 16,35 18 0,-35-18-16,36 1 15,-19 17-15,1-18 16,0 1-16,-1-1 16,1 0-16,17 1 15,-17-1-15,-1 0 16,1 18-16,17-17 15,-17-1-15,17 0 16,-17 1-16,17-1 16,-17 1-1,17-1-15,-17 0 16,-1 18 0,1-17-16,0-1 15,-1 18-15,1 0 16,-1-18-16,1 1 15,17-1-15,-17 18 16,0-18 0,-1 1-16,19-1 15,-19 0-15,1 18 16,0-17-16,-1 17 16,1-18-16,-1 18 15,1-17-15,0 17 0,-1-18 16,19 0-1,-19 1-15,19-1 16,-1 0-16,-18 1 0,19-1 16,-1 0-16,0 1 15,-17-1-15,0 1 16,-1 17 0,1-18-16,-1 18 15,1-18 1,0 1-1,-1 17-15,19-18 0,-36 0 16,35 1 0,-17 17-16,17-18 15,-35 0-15,35 1 16,-17 17-16,17-18 16,-17 1-16,-1 17 0,1-18 15,0 18-15,-1-18 16,1 18-1,0 0-15,-1-17 0,1 17 16,-1-18-16,1 18 16,0-18-16,17 18 15,-35-17-15,35-1 16,-17 18 0,0 0-16,-1 0 0,1-18 15,-1 18-15,1 0 31,-18-17-15,18 17 0,-1 0-16,1-18 15,0 18 1,-1 0-16,1-18 0,0 18 16,-1-17-1,1 17-15,0 0 16,-1-18-16,1 18 15,-1 0-15,1-17 16,0 17 0,-1 0-1,1-18-15,0 18 16,-1-18-16,1 18 16,0 0-16,-1 0 0,18-17 15,-17 17-15,17-18 16,1 18-1,-19 0-15,54-18 16,-36 18-16,18-17 16,-18-1-16,18 0 15,-17 18-15,16-17 16,-16 17-16,-1 0 16,-17 0-16,-1 0 15,1-18-15,0 18 0,-1 0 16,1 0-16,-18-17 15,0-1 1</inkml:trace>
  <inkml:trace contextRef="#ctx0" brushRef="#br0" timeOffset="3380.7474">10672 11977 0,'-18'0'15,"36"0"48,-18-18-32,17 18-15,1 0 62,-1 0-63,1 0 32,0 0-31,-1-17-1,1 17-15,0 0 16,-18-18 0,17 18-1,1 0 1,0 0 0,-1-18-1,1 18 1,-1 0-1,1 0-15,0 0 16,-1 0 0,1 0-1,0 0 1,-1 0-16,1 0 16,0-17-1,-1 17 1,1 0-1,0 0-15,-1 0 16,1 0 0,-1 0-1,1 0-15,0 0 16,-1 0 0,1 0-16,0 0 15,-1 0-15,1 0 16,0 0-16,17 0 15,-18 0 1,-17-18-16,18 18 0,17 0 16,-17 0-1,0 18-15,-1-18 0,1 0 16,0 0 0,17 0-16,-18 0 15,19 0 1,-19 0-16,1 0 0,0 0 15,-1 0-15,1 0 16,0 0-16,17 0 16,-17-18-1,17 18-15,-18 0 16,36 0-16,-35 0 16,17-18-1,-17 18-15,0 0 0,-1 0 16,18 0-1,-17 0-15,17 0 16,-17-17-16,17 17 16,-17 0-16,0 0 0,-1 0 15,18 0 1,-17 0-16,0 0 16,-1 0-16,1 0 15,0 0-15,17 0 16,-17 0-16,-1 0 0,19 0 15,-19 0 1,18 0 0,-17 0-16,17 0 15,-17 0-15,17 0 16,-17 0 0,0 0-1,-1 0-15,18 0 16,-17 0-16,17 0 15,-17 0-15,0 0 16,-1 0-16,1 0 16,0 17-16,-1-17 15,1 0-15,-1 0 16,1 0-16,17 0 16,-17 0-16,0-17 15,-1 17-15,19 0 16,-19 0-16,1 0 15,0 0-15,-1 17 16,1-17-16,-1 0 16,1 0-1,17 0-15,-17 0 16,17 0-16,-17 0 16,17 18-1,-17-18-15,-1 0 16,1 0-16,0 0 15,-1 0-15,1 0 16,0 0-16,-1 0 16,1 0-16,0 0 15,17 0 1,-18 0 0,1 0-16,0 0 15,-1 0-15,1 0 16,0 0-1,-1 0-15,1 0 32,0 0-32,-1 0 15,1 0-15,0 0 16,-1-18-16,1 18 16,17 0-1,-17 0-15,-1-17 16,1 17-16,0 0 15,-1 0 1,1 0-16,0 0 16,-1 0-16,18 0 15,-17 0-15,35-18 16,-35 18-16,-1 0 16,19-18-16,-19 18 15,1 0-15,17 0 16,-17 0-16,-1-17 15,1 17-15,0 0 16,-1 0 0,1 0-16,0 0 15,-1 0 1,1 0-16,0 0 0,-1 0 16,1 0-16,-1 0 15,1 17 1,0-17-16,-1 0 15,1 0 1,17 0-16,-17 0 16,0 0-16,-1-17 15,18 17 1,-17 0-16,0 0 16,-1 0-16,-17 17 15,18-17-15,0 0 16,-1 0-16,19 0 15,-19 0 1,18 0 0,-17 0-16,17 18 15,-17-18-15,0 0 16,-1 0-16,19 18 0,-19-18 16,19 0-16,-1 0 15,-18 0 1,1 0-16,-36-18 31</inkml:trace>
  <inkml:trace contextRef="#ctx0" brushRef="#br0" timeOffset="6439.5186">14940 11853 0,'18'0'15,"-1"0"17,1 0-1,0 0 63,-1 0-79,1 0 1,0 0 0,-1 0-1,1 0 1,17 0-1,-17-17-15,-1 17 0,1 0 16,0 0 0,-1-18-16,1 18 0,17 0 15,-17 0 1,0 0-16,-1 0 0,18 0 16,-17 0-1,17 0 1,-17 0-16,0 18 0,17-18 15,-17 0-15,-1 0 16,1 0-16,17 0 16,-17 0-16,17 0 0,-17 0 15,-1 0-15,36 0 16,-35 0-16,35 0 16,-18 0-16,0 0 15,1 0 1,-19 0-16,36 0 15,-35-18-15,-1 18 0,36 0 16,-35 18 0,0-18-16,17 0 0,0 0 15,-17 17-15,35-17 16,0 0 0,-18 0-16,-17 0 15,17 0-15,0 0 0,18 18 16,-18-18-16,18 0 15,-17 0-15,-19 0 16,1 18-16,17-18 0,-17 0 16,17 0-16,-17 17 15,-1-17-15,19 0 0,-1 0 16,0 0-16,-17 0 16,35 0-1,0 0-15,-18 0 16,0 0-16,0 0 15,-17 0-15,35 0 16,-35 0-16,35 0 16,-36 0-16,1 0 15,-1 18-15,19-18 16,-19 0-16,1 0 0,35 0 16,0 0-1,-35 0-15,-1 0 0,18 0 16,1 0-1,-19 0-15,1 0 16,17 0-16,-17 0 16,0 0-16,-1-18 0,1 18 15,17 0-15,0 0 16,1 0-16,-1-17 16,0 17-16,-17 0 0,17 0 15,-17 0 1,17 0-16,-17 0 15,17 0-15,0 0 16,1 0-16,-19 0 16,36-18-1,-18 18-15,18 0 16,-35 0-16,35 0 16,-18 0-16,18 0 15,-35 0-15,35 0 16,-18 0-16,0 0 15,0 0-15,18 0 16,-35 0-16,53 0 16,-36 0-16,0 0 15,0 0-15,-17 0 0,17 0 16,36 0 0,-54 0-16,19 0 0,-1 0 15,0 0-15,-17 0 16,35 0-16,-36 0 15,19-18-15,-19 18 16,1 0-16,0 0 16,17 0-16,-17 0 15,17 0 1,-17 0-16,34 0 16,-34 0-16,17 0 15,-17-17-15,17 17 16,-17 0-16,17 0 0,18 0 15,-35 0-15,35 0 16,-18 17-16,18-17 16,-18 0-16,36 0 15,-36 18-15,36-18 16,-36 0-16,35 0 16,-34 0-1,34 0-15,-35 0 16,36 0-16,-36 0 15,18 0-15,-18 0 16,36 0-16,-36 0 16,36 0-1,-36 0-15,53 0 16,-35 0-16,71 0 16,-54 18-16,71-18 15,-70 0-15,70 0 16,-70 0-16,87 0 15,-87 17-15,-1-17 16,1 0-16,0 0 0,-18 0 16,17 0-16,54 0 15,-72 0-15,19 0 16,-53 0-16,-1 0 16</inkml:trace>
  <inkml:trace contextRef="#ctx0" brushRef="#br0" timeOffset="9998.2024">22243 11942 0,'17'0'47,"1"0"-16,-18-18-15,18 18-1,-36 0 16,0 0-15,36 0 31,0 0 47,-1-18 15,1 18-93,-1 0-16,1 0 15,0 0 1,-1 0 0,1-17-16,0 17 15,-1 0 1,1 0-16,0 0 0,-1 0 15,1 0-15,17 0 16,-17 0-16,-1 0 16,1 0-16,0-18 0,17 18 15,-17 0-15,17 0 16,-17 0-16,-1 0 16,18 0-16,-17 0 15,0 0-15,17 0 16,-17 0-16,-1 0 15,19 0-15,-1 0 16,-18 0-16,1 0 0,17 0 16,1 0-16,-19 0 15,36 0-15,-35 0 16,17 0-16,-17 0 16,17 0-16,0 0 15,1 0-15,-19 0 0,19 0 16,16 0-16,-16-18 15,-1 18-15,18 0 16,-18 0-16,18 0 16,-35 18-16,17-18 0,-17 0 15,17 0 1,-17 0-16,17 0 0,-17 0 16,34 0-16,-34 0 15,53 0-15,-36 0 16,53 0-16,-53 0 15,1 0-15,-1 0 16,-17 0-16,17 0 0,-18 0 16,19 0-16,-1 0 15,-17 0-15,17 0 16,-17 0-16,17 18 16,0-18-16,-17 0 0,17 0 15,0 0-15,18 0 16,-17 0-16,34 0 15,-35 0-15,54 0 16,-54 0-16,35 0 16,-52 17-16,0-17 15,-1 0-15,1 0 16,0 0-16,17 0 16,-17 0-16,-1 0 0,1 0 15,-1 0 1,19-17-16,17 17 0,-18 0 15,53 0 1,-53-18-16,36 18 16,-36 0-16,36 0 15,-54 0-15,36 0 16,-35 0-16,0 0 16,-1 0-1,1 0-15,0 0 16,17 0-16,0 0 15,0 0-15,71 0 16,0 0 0,-18 0-16,-17 0 15,-36 0-15,0 0 16,-17 0-16,0 0 16,-1 0-16,1-18 31,0 18-16,-1 0-15,18 0 16,1 0-16,17 0 16,0 18-16,17-18 15,-17 0-15,18 0 16,-36 0-16,35 0 16,-52 0-16,17 0 15,-17 0 1,0 0-16,-1 0 15,1 0-15,17 0 16,-17 0-16,17 0 16,36 18-1,-18-18-15,35 0 16,-53 0-16,18 0 0,-18 17 16,0-17-16,36 0 15,-53 0-15,-1 0 0,1 0 16,0 0-1,-1 0 1,1 0 0,0 0-16,-1 0 0,1 0 15,35 0-15,-36 0 16,19 0-16,-1 0 16,0 0-16,18 0 15,18 0-15,-36 0 0,18 0 16,-18 18-16,36-18 15,-54 0-15,19 0 0,-19 0 16,19 0-16,-19 0 16,1 0-16,-1 0 15,1 0 1,0 0-16,-1 0 16,19 0-1,-19 0-15,19 0 0,-1 0 16,0 18-16,0-18 0,18 0 15,-17 0-15,-1 0 0,0 17 16,18-17-16,-35 0 16,17 0-16,-35-17 15,18 17 32,-1 17-47,19-17 16,-19 0-1,1 0-15,-1 0 16,1 0 0,0 18-1,-1-18-15,19 0 16,-19 0-16,36 17 16,-18-17-16,-17 0 15,-18-17 1,-18 17-1,1 0-15,-1-18 16</inkml:trace>
  <inkml:trace contextRef="#ctx0" brushRef="#br0" timeOffset="13141.0828">29598 10989 0,'18'0'16,"-1"-18"-16,1 18 16,53-35-1,-36 17-15,18 1 0,0-18 16,52 17-16,-52 0 15,-17 18-15,17 0 16,-36 0-16,-17 18 16</inkml:trace>
  <inkml:trace contextRef="#ctx0" brushRef="#br0" timeOffset="13302.8776">29898 10954 0,'53'70'0,"-36"-34"15,1-1-15,17 71 16,18-18 0,-35-18-1,0-34-15,-1-19 0,-17 1 16</inkml:trace>
  <inkml:trace contextRef="#ctx0" brushRef="#br0" timeOffset="14092.4179">30198 11342 0,'0'17'16,"17"-17"-16,-17-17 31,18-18-15,-18 17-16,18-17 15,-1-1-15,1 19 16,0 17-16,-1-18 0,19 18 15,-1 0 1,-18 0-16,19 0 16,-19 0-16,1 0 0,-18 18 15,0-1 1,-18 1-16,1 17 16,17-17-16,0 0 15,0-1 1,17 1-16,1-18 15,17 17-15,-17-17 16,0-17 0,-1-1-16,1 1 0,-18-1 15,0 0 1,0 1-16,-18-1 16,1 0-1,17 1-15,17 17 16,1 17-1,-1 1 1,1-18-16,17 18 16,-17-18-16,0 0 15,-1 0-15,1 17 16,-18 1-16,18 17 16,-18-17-1,17 17 1,1-35-16,0 0 15,-1 0-15,1 0 16,-1-35-16,-17 17 16,18-35-1,-18 36-15,-18-54 16,1 36-16,-1-53 16,1 35-16,-36-36 15,35 54-15,-17 0 0,17 17 16,0 18-1,18 18-15,36 52 16,-19-17-16,19 53 16,-1-53-16,18 53 15,-36-71-15,1 1 16,17-1-16,-17-18 16,0 1-16,-1-18 0,1 0 15,-18-18 1</inkml:trace>
  <inkml:trace contextRef="#ctx0" brushRef="#br0" timeOffset="14276.4387">31027 11271 0,'17'18'16,"1"-18"-16,0 0 15,-18-18-15,17 1 16,-17-1-16,0-17 15,0 17-15,-17-17 16,17 17-16,-18 1 16</inkml:trace>
  <inkml:trace contextRef="#ctx0" brushRef="#br0" timeOffset="14447.4657">31203 11201 0,'0'0'0,"18"0"0,35 0 15,-18-18-15,-17 18 16,17 0-16,18-18 16,-35 1-16</inkml:trace>
  <inkml:trace contextRef="#ctx0" brushRef="#br0" timeOffset="14637.1139">31291 10971 0,'0'89'15,"18"-1"-15,-18-35 16,18 35-16,-1-53 15,-17 0-15,36 36 16,-19-36 0</inkml:trace>
  <inkml:trace contextRef="#ctx0" brushRef="#br0" timeOffset="14803.6181">31538 11307 0,'18'17'16,"0"-17"-1,-18 18-15,17-18 16,-17-18-16</inkml:trace>
  <inkml:trace contextRef="#ctx0" brushRef="#br0" timeOffset="14915.7483">31521 11095 0,'17'18'16</inkml:trace>
  <inkml:trace contextRef="#ctx0" brushRef="#br0" timeOffset="15154.5407">31715 11359 0,'17'18'16,"1"0"0,0-18-16,17 0 15,-17 0-15,17-36 16,-35 19-16,0-18 15,0-1 1,0 19-16,-35-19 0,17 19 16,-17 17-1</inkml:trace>
  <inkml:trace contextRef="#ctx0" brushRef="#br0" timeOffset="15433.6574">31944 11412 0,'0'-17'31,"18"-1"-31,35 0 16,-36 1-16,19-1 15,-19 18-15,1-17 0,17 17 16,-35 17-1,0 1 1,-18-1 0,18 19-1,0-19-15,0 1 16,18 0-16</inkml:trace>
  <inkml:trace contextRef="#ctx0" brushRef="#br0" timeOffset="15861.1975">32191 11430 0,'35'-18'16,"-17"1"-1,0 17 1,-36 0 0,0 0-1,1 35-15,17-17 16,17-1 0,1-17-1,17 0 1,-17 0-16,35-17 15,-36-19-15,1 19 0,17-19 16,-17 19 0,0-1-16,-18-17 0,17 17 15,1 1-15,-1-54 16,-17 36-16,0 0 0,0-71 16,-17 53-16,-1 17 15,18-16-15,-35-19 16,17 53-16,-17 18 15,35 18-15,-35 53 16,35-19-16,0 90 16,0-72-16,35 54 15,-17-71-15,52 17 16,-35-35 0,36 18-16,-53-35 15,-1 0-15,-34-18 16,-1 0-1</inkml:trace>
  <inkml:trace contextRef="#ctx0" brushRef="#br0" timeOffset="16405.9205">29810 11712 0,'17'0'16,"-17"18"-16,18 0 15,-18 105 1,0-52-16,0-19 15,0 1-15,0 0 0,0 0 16,18-18-16,-18 1 0,0-1 16,35 0-16</inkml:trace>
  <inkml:trace contextRef="#ctx0" brushRef="#br0" timeOffset="16734.2744">30021 12083 0,'36'0'15,"17"0"1,17 0 0,1-36-16,-36 19 15,-35-1-15,0 0 16,-18 1-16,1-1 15,-54 18 1,54 0-16,-36 18 16,35-1-16,0 19 15,1-19-15,17 19 16,17-19-16,1 1 0,0 17 0,35 0 16,-18-17-1,35 0-15,-34-18 16,-1 17-16,-17-17 0,-1 0 15</inkml:trace>
  <inkml:trace contextRef="#ctx0" brushRef="#br0" timeOffset="17173.3046">30603 12030 0,'-35'0'15,"18"0"-15,-36 35 16,35-17-1,0-1-15,-17 36 16,35-18-16,18-17 0,17 17 16,0-17-16,-17-18 15,17 0-15,0 0 16,-17 0-16,17-35 0,-17 17 16,0-17-1,-18 0-15,0 17 0,-36-17 16,36 17-16,-17 18 15,17 18 1,17 17 0,1-17-16,0-1 0,-1 18 15,1-35 1,0 18-16,-1-18 16,-17-18-1,0 1-15,0-1 16,0-17-1,0 0-15,36 17 16,-36 0-16,35 1 16,-18 17-16,19 0 15,-19 0-15,-17 17 16</inkml:trace>
  <inkml:trace contextRef="#ctx0" brushRef="#br0" timeOffset="17500.9452">30956 12118 0,'0'35'0,"0"0"16,0-17-1,0 0-15,0-1 16,18-17-16,-18-17 15,0-1 1,0 0-16,0 1 16,18-1-16,-18-17 15,17 17-15,1-17 16,-18 17-16,35 18 16,-17 0-1,-1 18-15,-17 0 16,18 17-1,0-17-15,-18-1 0,17 1 16</inkml:trace>
  <inkml:trace contextRef="#ctx0" brushRef="#br0" timeOffset="19068.1168">31115 12136 0,'0'17'31,"0"1"-16,18-18-15,-18 35 16,0-17 0,17 17-16,-17-17 15,0-1-15,0 1 16,-17-18 0</inkml:trace>
  <inkml:trace contextRef="#ctx0" brushRef="#br0" timeOffset="19240.2975">31168 11942 0,'0'-18'15,"18"18"1,-1 0-16</inkml:trace>
  <inkml:trace contextRef="#ctx0" brushRef="#br0" timeOffset="19586.3972">31238 12206 0,'0'18'16,"0"-1"-16,0 1 31,0-36-15,18 1-16,-18-1 16,18 0-16,-18 1 15,17 17-15,1 0 16,0 0-1,-18 17 1,17 1 0,-17 0-16,-17-1 15,17 1 1,17-18 0,1 18-1,0-18-15</inkml:trace>
  <inkml:trace contextRef="#ctx0" brushRef="#br0" timeOffset="20014.964">31415 12259 0,'0'-18'15,"18"1"-15,-1-1 16,-17-17 0,18 35-16,-18-18 15,0 1-15,-18 17 16,1 17 0,17 1-1,-18 17-15,18-17 0,0 17 16,18-17-1,-1-1 1,1-34-16,-1 17 16,1-18-16,0 18 15,-1-18-15,-17 1 16,18 34 0,-18 19-1,0-1-15,18 53 16,-18-35-16,17 35 15,1-35-15,-18 18 16,0-36-16,-18 0 16,1-17-16,-36-18 15,17 0-15,-34-35 16,52 17-16,-17 0 16,17-17-16,1 0 0,-19-36 15,36 36-15,36-18 16,-1 18-16,36-18 15,-19 35 1,37-17-16,-54 35 16</inkml:trace>
  <inkml:trace contextRef="#ctx0" brushRef="#br0" timeOffset="20482.7689">32297 12083 0,'-35'0'15,"-18"17"1,0 36 0,17 0-1,19-18-15,17-17 0,0 17 16,35-17 0,-17-18-16,-1 0 0,36-18 15,0-17 1,-35 17-16,17 1 0,-17-19 15,-18 1-15,0 18 16,0-1-16,-18 18 16,18 35-1,0-17-15,0 17 16,0 18-16,18-35 16,-1-1-16,19 1 15,-1 17-15,-17-35 16,17 0-16,-18-17 0</inkml:trace>
  <inkml:trace contextRef="#ctx0" brushRef="#br0" timeOffset="20676.1682">32526 11765 0,'0'53'16,"18"-35"-16,-18 35 15,0-18-15,0 18 16,17 0-16,1 53 16,0-54-16,-18 1 0,17-17 15,-17-1-15,18 18 16,0-35-16</inkml:trace>
  <inkml:trace contextRef="#ctx0" brushRef="#br0" timeOffset="21309.6708">32826 12118 0,'-35'0'15,"-1"18"1,1-1-16,35 18 16,0-17-1,0 0-15,0-1 0,18-17 16,-1 18-16,1-18 0,0 0 0,-18-18 15,17 18-15,1-17 16,-18-1-16,0 0 16,0 36-1,18 17 1,-18 1-16,17 34 16,1-17-16,-18-18 15,0 54 1,0-19-16,0-35 15,0-17-15,-35 0 16,17-18-16,-17-18 16,-1-17-1,36 17-15,-17-35 16,17 18-16,17-18 16,1 18-16,17 0 15,1 17-15,-19 0 0,1 18 16,35 0-16,-36 0 15,1 0-15,0 0 16,-1 0-16,1-17 0,0 17 16,-18 17-1,0 1 1,17 0 0,-17-1-1,18-17-15,0 0 0,-1 0 16,1 0-1,-1-35-15,-17 17 16,0-17 0,-17 17-16,-1-17 15,1 35-15,-36-18 16,35 18-16,-17 0 16</inkml:trace>
  <inkml:trace contextRef="#ctx0" brushRef="#br0" timeOffset="22017.0912">29774 12682 0,'0'-17'0,"18"17"15,-36 0 1,-17 70 0,18 36-1,-19 0-15,36-53 16,0 53-16,0-71 15,36 36-15,-1-54 16,18 1-16,-18-18 16</inkml:trace>
  <inkml:trace contextRef="#ctx0" brushRef="#br0" timeOffset="22304.6644">30145 12806 0,'-53'0'16,"35"-18"-16,-17 36 15,17-1-15,-17 19 16,35-1-16,0 0 0,18 1 16,-1-1-16,36 18 15,-17-18-15,17 0 16,-36-17-16,1 0 15,-18-1-15,-18 1 16,-17 0-16,17-18 16,-52 0-1,52-18-15,-35 0 16,35 1-16</inkml:trace>
  <inkml:trace contextRef="#ctx0" brushRef="#br0" timeOffset="22561.6214">30357 12965 0,'0'70'16,"0"-17"-16,17 18 16,1-54-16,-1 19 0,1-19 15,35 1-15,-35-18 16,35-35-16,-36 17 15,18-35-15,-17 18 16,-18-18 0,0 18-16,0-1 0,-18 1 15,18 17-15,-17 1 16,-1 17-16,1 17 16</inkml:trace>
  <inkml:trace contextRef="#ctx0" brushRef="#br0" timeOffset="23069.0284">30780 12929 0,'0'18'15,"0"53"-15,0-54 16,0 54-16,0-36 15,0 18-15,18-35 16,-18-36 0,17 0-16,1-35 15,-1-17 1,1 35-16,0-18 16,-18 17-16,17 19 0,-17-1 15,18 36 1,-18-1-16,0 19 15,0-1-15,0 35 16,18-34-16,-18-19 0,17 1 16,1 0-16,0-18 15,-1 0-15,1-18 0,-18-17 16,17 17-16,19-52 16,-19 52-16,19-35 15,-19 35-15,-17 1 16,36 17-16,-19 17 15,-17 19 1,0-1-16,0 35 16,0-52-16,0 17 15,0 1-15,0 17 16,18-36-16,-1 1 0,1-1 16</inkml:trace>
  <inkml:trace contextRef="#ctx0" brushRef="#br0" timeOffset="23226.1214">31591 13229 0,'-17'53'16,"-19"18"0,-17-1-16,18-35 15,0 1-15,-18 17 16</inkml:trace>
  <inkml:trace contextRef="#ctx0" brushRef="#br0" timeOffset="24229.7984">29827 13635 0,'18'-18'16,"0"18"-16,-18 18 0,17 17 15,1 18-15,-18 53 16,0-53 0,0 53-16,0-53 15,0-18-15,18 0 0,-1-17 16,18-1-16</inkml:trace>
  <inkml:trace contextRef="#ctx0" brushRef="#br0" timeOffset="24475.6151">30127 13847 0,'-35'17'15,"17"36"1,1-35-16,34 35 15,1-36-15,0 1 0,17 0 16,-17-18-16,17 17 0,18-17 16,-36-17-16,36-1 15,-35 0-15,0 1 0,-18-1 16,0 0-16,-36-17 16,19 17-16,-19-17 15,19 35-15,-1 0 16,0 0-16</inkml:trace>
  <inkml:trace contextRef="#ctx0" brushRef="#br0" timeOffset="24864.3137">30586 13899 0,'-18'0'15,"-17"18"-15,17 0 16,1 17-16,-36 0 15,53 1-15,-18-19 0,18 1 16,18-18 0,17 0-16,-17-18 0,17 1 15,-17-1-15,17-35 16,-18 35-16,-17-17 16,0 17-16,0 1 15,0 34 1,0 54-16,0-18 15,0 53 1,18-53-16,0 35 16,-1-53-16,-17 36 15,0-54-15,0 19 16,-17-19-16,-19-17 16,19-17-16,-36-1 15,35 0-15,-35-35 16,36 36-16,-1-18 15,18-1-15</inkml:trace>
  <inkml:trace contextRef="#ctx0" brushRef="#br0" timeOffset="24991.8024">30745 13988 0,'0'53'16,"0"-36"-16,0 1 0,17 35 15</inkml:trace>
  <inkml:trace contextRef="#ctx0" brushRef="#br0" timeOffset="25176.8991">30745 13811 0,'0'18'32,"0"17"-17,17-17-15,1-1 16</inkml:trace>
  <inkml:trace contextRef="#ctx0" brushRef="#br0" timeOffset="25387.3873">30868 13952 0,'18'0'0,"-18"18"16,0 0 0,0-1-16,0 19 15,17-36-15,-17 17 16,18 1-16,-18-1 16,-18-17-1,1 18 1,-1-18-16,0 0 0,1 0 15,-18 0-15,17 0 16,0-18-16</inkml:trace>
  <inkml:trace contextRef="#ctx0" brushRef="#br0" timeOffset="25560.5644">30956 13935 0,'-17'0'16,"34"-18"-16,1 18 16,0 0-16,-1-18 15,18 18-15,1 0 0,-19 0 16,1-17-16,0-1 0</inkml:trace>
  <inkml:trace contextRef="#ctx0" brushRef="#br0" timeOffset="25726.3658">30992 13758 0,'17'36'15,"-17"-19"-15,18 19 0,-18-1 16,35 35-16,-35-34 16,0 34-16,0-35 15,18 1-15,-18-19 16</inkml:trace>
  <inkml:trace contextRef="#ctx0" brushRef="#br0" timeOffset="25831.3888">31186 14005 0,'0'36'16,"17"-19"-16,-17 1 15</inkml:trace>
  <inkml:trace contextRef="#ctx0" brushRef="#br0" timeOffset="26111.1982">31380 14076 0,'0'17'15,"0"1"1,17 0-16,1-1 16,0-17-16,34 0 15,-16 0-15,-19 0 0,1 0 16,0 0-16,-18-17 15</inkml:trace>
  <inkml:trace contextRef="#ctx0" brushRef="#br0" timeOffset="26572.5184">30004 14605 0,'17'71'0,"1"-36"16,17 35-16,-35-52 15,18 17 1,-18-52-1,0-19 1,18-34 0,-18 52-16,0-17 15,0 17-15,17-17 0,-17 17 0,18 1 16,-18-1 0,18 18-16,-18 18 15</inkml:trace>
  <inkml:trace contextRef="#ctx0" brushRef="#br0" timeOffset="27210.8968">30304 14781 0,'17'0'16,"19"-17"-16,16-1 0,-34 0 15,35-17 1,-35 18-16,-1-19 15,-17 19-15,-17-1 16,-1 18-16,-17 0 16,17 18-16,-17 17 15,17-17-15,18 34 16,0-34-16,18 35 16,-1-35-16,54-1 15,-36-17-15,36 0 16,-36 0-16,18-17 15,-18-1-15,-17-17 16,-18 17 0,0 0-16,-18 18 0,18-17 15,-35 17-15,17 0 16,-17 17-16,35 1 16,-18 17-16,18-17 15,18 17 1,0-35-16,17 18 15,0-18-15,1-18 16,-19 1-16,19-19 16,-19 36-16,1-35 15,-18 17-15,0 36 32,0 35-32,0-18 15,0 18-15,17 53 16,1-53-16,0 35 15,-18-53-15,0 1 0,0-1 16,-18-17 0,0-18-16,1 0 15,-36-18 1,35 0-16,-17-35 0,17 36 16,-17-54-1,35 18-15,-18 18 16</inkml:trace>
  <inkml:trace contextRef="#ctx0" brushRef="#br0" timeOffset="27301.3444">30956 14834 0,'0'18'0</inkml:trace>
  <inkml:trace contextRef="#ctx0" brushRef="#br0" timeOffset="27433.6659">30921 14923 0,'-18'-36'15,"18"-17"1,0 18-16,0 0 0,0 17 16,18-35-1,0 18-15,-1 35 0,1-18 16,0 18-16</inkml:trace>
  <inkml:trace contextRef="#ctx0" brushRef="#br0" timeOffset="27701.0342">31027 14781 0,'17'0'16,"19"0"0,-1 0-1,0-17-15,-17 17 0,0-18 16,-18 0-1,0 1-15,-36-1 16,19 18-16,-19 0 16,1 0-16,17 18 15,18-1 1,18 1-16,0 0 0,-1-1 16,54 19-1</inkml:trace>
  <inkml:trace contextRef="#ctx0" brushRef="#br0" timeOffset="27951.3285">31344 14640 0,'-35'0'15,"17"0"-15,1 0 16,17 36-16,17-19 0,-17 1 15,36 17 1,17 0-16,-36-35 16,1 18-16,-18 0 15,-18-1 1,-17-17 0,17 0-16,1 0 0,-19 0 15</inkml:trace>
  <inkml:trace contextRef="#ctx0" brushRef="#br0" timeOffset="28240.4921">31521 14605 0,'-36'0'16,"1"18"-1,18-1-15,17 19 16,17-19-16,-17 18 0,53 1 16,0-1-1,-18-17 1,-17-1-16,-18 1 0,-18-18 16,1 0-1,-36 0-15,17 0 16,19 0-16,-36 0 15,35-18-15</inkml:trace>
  <inkml:trace contextRef="#ctx0" brushRef="#br0" timeOffset="28412.5678">31768 14693 0,'0'18'15,"17"17"1,1 18 0,0-35-16,-1-1 0,-17 19 15,18-36-15,-18 17 0</inkml:trace>
  <inkml:trace contextRef="#ctx0" brushRef="#br0" timeOffset="28551.158">31856 14552 0,'0'-18'16,"17"18"-1,-17 36 1</inkml:trace>
  <inkml:trace contextRef="#ctx0" brushRef="#br0" timeOffset="28791.4749">31979 14834 0,'0'36'16,"36"-19"0,-19-17-16,36 18 15,-35-36-15,-1 18 16,1-17-16,0-19 15,-36 19-15,18-1 0,-35-35 16,0 35 0,17 1-16,-35 17 15,35-18-15,1 18 0</inkml:trace>
  <inkml:trace contextRef="#ctx0" brushRef="#br0" timeOffset="29045.7354">32173 14923 0,'0'-18'15,"0"0"1,18 1-16,0-1 16,17-17-16,-17 17 15,-1 0-15,18 1 16,-17 17-16,17 17 15,-35 1-15,18 17 16,0-17 0,-18 17-16,17-17 0,1 17 15,0-35-15</inkml:trace>
  <inkml:trace contextRef="#ctx0" brushRef="#br0" timeOffset="29264.1137">32632 14852 0,'18'0'15,"-1"0"-15,1 18 16,0-1 0</inkml:trace>
  <inkml:trace contextRef="#ctx0" brushRef="#br0" timeOffset="29558.7563">32703 14870 0,'-18'35'0,"0"0"15,1 18 1,-1 0 0,18-35-16,-18-1 0,18 19 15,-17-19-15,34-17 16</inkml:trace>
  <inkml:trace contextRef="#ctx0" brushRef="#br0" timeOffset="29719.5061">32879 14887 0,'0'18'16,"18"-18"-1,-1 18-15,1-18 16</inkml:trace>
  <inkml:trace contextRef="#ctx0" brushRef="#br0" timeOffset="29857.9589">33073 14887 0,'35'0'16,"-17"0"-16</inkml:trace>
  <inkml:trace contextRef="#ctx0" brushRef="#br0" timeOffset="29998.3176">33249 14852 0,'18'0'15,"17"-18"1,-17 18-16</inkml:trace>
  <inkml:trace contextRef="#ctx0" brushRef="#br0" timeOffset="30248.8847">33320 14270 0,'18'0'16,"34"35"0,1 53-1,-17-35-15,17 88 16,-1-17 0,-34-54-16,-18 36 0,0-53 15,0 0-15,-18-18 0,1 1 16,-36 17-16,18-36 15,-18 1 1</inkml:trace>
  <inkml:trace contextRef="#ctx0" brushRef="#br1" timeOffset="112836.1738">6491 16175 0,'0'18'62,"18"17"-62,-18 0 16,0 18-16,0 0 16,0 0-16,0 17 0,0-17 15,0 0-15,17 0 0,-17-18 0,0 1 16,0-1-16,18 0 16,0-17-16,-18-36 15</inkml:trace>
  <inkml:trace contextRef="#ctx0" brushRef="#br1" timeOffset="113337.4373">6244 16510 0,'0'18'16,"0"-36"46,18 0-46,-18-17 0,17 17-16,-17 1 0,18-18 15,0-1-15,-18 19 16,17-19-16,1 19 0,0-1 16,-1-17-16,19 17 15,-1-17-15,-18 17 16,1 1-1,0 17 1,-18 17-16,17 1 16,-17 17-16,36 0 15,-36-17-15,17 0 0,1-1 16,0 1-16,17 0 16,-17-18-16,-1 0 15,1 17-15,-1-17 0</inkml:trace>
  <inkml:trace contextRef="#ctx0" brushRef="#br1" timeOffset="116563.3201">6438 15840 0,'18'17'16,"-1"-17"-16,1 0 15,0 0-15,17 0 16,-17 0-16,17-17 0,-17 17 16,35 0-1,-36-18-15,1 18 0,17 0 16,-17 0-16,-1 0 16,1 0-16,0 0 15,-1 0-15,1 0 16,0 18-16,-1-18 0,18 0 15,-17 0 1,17 0-16,18-18 16,-17 18-16,16 0 15,-16 0-15,17-18 16,-18 18-16,36 0 16,-36 0-16,35-17 15,-34 17-15,34 0 16,-35 0-16,54 0 15,-54 0-15,35 0 16,-34 0-16,34 0 16,-34 0-16,34 17 15,-17-17 1,18 0-16,-18 0 16,35 0-16,-35 0 15,35 0 1,-35 0-16,35-17 0,-35 17 15,35 0 1,-35 0-16,35 0 16,-35 0-16,53 0 15,-53 0-15,0 0 0,53-18 16,-18 18 0,-35 0-16,-18 0 15,18 0-15,17 0 16,-17 0-16,18 18 15,-18-18-15,-18 0 0,36 0 16,-18 17-16,17-17 16,-35 0-16,54 18 15,-36-18 1,35 0-16,-53 0 16,71 18-16,-71-18 15,53 0-15,-35 0 16,35 0-16,-35 0 15,53 0 1,-53 0-16,0 0 16,0 0-16,0-18 0,70 18 15,-52-18-15,52 18 16,-70 0-16,71 0 16,-54 0-16,54 0 15,-54 0-15,71 0 16,-70 0-16,70 0 15,-70 0-15,105 0 16,-105-17-16,105 17 16,-105-18-1,17 18-15,88 0 16,-88-17-16,1 17 0,69 0 16,-70-18-1,1 18-15,87 0 0,-70-18 16,-18 18-16,88 0 15,-70-17-15,-18 17 16,1 0-16,87-18 16,-88 18-16,71 0 15,-71 0-15,71 0 16,-88 0-16,87 0 16,-70 0-16,54 0 15,-54 0-15,71 0 16,-89 0-16,71 0 15,-53 0-15,53 0 16,-70 0-16,70 18 16,-70-18-1,70 0-15,-53 0 16,53 0-16,-70 0 16,87 0-16,-87 0 15,88 0 1,-89 0-16,71 0 15,-70 0-15,0 17 16,-1-17-16,1 18 0,70-18 16,-71 18-16,71-18 15,-70 0-15,88 0 16,-89 0-16,89 0 16,-71 0-16,71 0 15,-71 0-15,71 0 16,-71 0-16,88 0 15,-105 0-15,88 0 16,-71 17-16,0-17 16,-17 0-16,17 0 0,71 0 15,-89 0 1,89 0-16,-71 18 16,0-18-16,71 0 15,-71 0-15,-17 17 0,17-17 16,0 0-16,0 0 15,1 0-15,-1 0 16,0 0-16,0 0 0,106 0 16,-106 0-16,106 0 15,-105 0-15,69 18 16,-69-18-16,69 0 16,-87 0-16,70 0 15,-70 0-15,52 0 16,-70 0-16,0 0 15,0 0-15,-36 0 16,-17 18 15,0-36-15</inkml:trace>
  <inkml:trace contextRef="#ctx0" brushRef="#br1" timeOffset="116897.3845">22737 15681 0,'88'18'15,"-18"-1"-15,36-17 16,-71 18-16,71 0 16,-53-18-16,18 17 15,-54-17-15,-17 18 16,0-1-16,-17 1 16,-54 17-16,54-17 15,-72 0 1,72-1-16,-54 1 15,53 0-15,1-18 16,17 17-16,17-17 16</inkml:trace>
  <inkml:trace contextRef="#ctx0" brushRef="#br1" timeOffset="117496.517">23460 16104 0,'0'18'32,"17"35"-17,1-18-15,-18 0 0,18 18 16,-1-17-16,-17 17 0,36 35 16,-1-53-16,0 18 15,-17-35-15,-1 17 16,1-35-1</inkml:trace>
  <inkml:trace contextRef="#ctx0" brushRef="#br1" timeOffset="117971.2081">23266 15840 0,'0'-18'16</inkml:trace>
  <inkml:trace contextRef="#ctx0" brushRef="#br1" timeOffset="118736.7631">23354 16210 0,'-18'18'0,"1"-1"15,-1 1 1,0-18 0,1 18-1,-1-18 1,0 0 0,1 0-1,-1 0 1,18-18-1,0 0 17,18 1-17,-18-1 1,17 1-16,-17-19 0,0 19 16,18-1-1,0 18-15,-1-18 16,1 1-16,0 17 15,35 0-15,-36 0 16,18 0 0,-17 17-16,17 1 15,-17 0-15,17 17 16,-17-17-16,35 17 16,-18-18-16,-17-17 15,17 18-15,-17-18 0,-1 0 16,1 0-1</inkml:trace>
  <inkml:trace contextRef="#ctx0" brushRef="#br1" timeOffset="122162.5252">23530 15716 0,'18'0'31,"17"0"-15,18 0-16,-35 0 15,17 0-15,0 0 0,36 0 16,-36 0-16,89 0 16,-71 0-16,105 18 15,-52-18-15,71 0 16,-89 18 0,106-1-16,-106 1 15,71-1-15,-71 1 16,88-18-16,-88 0 15,89 0-15,-89 0 16,71-18 0,-106 1-16,70 17 15,-52 0-15,70-18 16,-88 18-16,70 0 16,-70 0-16,35 0 15,-70 18-15,17-18 16,1 0-16,-19 0 15,-34-18 32</inkml:trace>
  <inkml:trace contextRef="#ctx0" brushRef="#br1" timeOffset="122451.4261">26229 15593 0,'-18'-18'15,"36"18"1,17 0 0,18 0-16,35 18 15,18 17 1,-70-17-16,-19-1 0,18 19 15,-17-1 1,-36-17-16,18-1 0,-52 1 16,-1-1-1,17 1-15,1-18 16,0 18-16,17-18 16,18 17-16</inkml:trace>
  <inkml:trace contextRef="#ctx0" brushRef="#br1" timeOffset="122836.2861">26582 16157 0,'-18'53'15,"18"18"1,0-36-16,18 53 16,-1-17-1,1-36-15,0 0 0,-1-17 16,1 17-16,0-17 16,-18-1-16,17-17 0</inkml:trace>
  <inkml:trace contextRef="#ctx0" brushRef="#br1" timeOffset="123152.9781">26229 16387 0,'18'17'16,"-1"-17"-1,1 0-15,53-35 16,17-18 0,-53 35-16,-17-17 0,17 17 15,-17-17-15,-1-18 16,-17 36-16,18-1 16,-18 0-16,17 18 15,19 36 1,-19-19-16,36 19 15,-17-1-15,16 0 16,-16-17-16,17 17 16,-36-35-1</inkml:trace>
  <inkml:trace contextRef="#ctx0" brushRef="#br2" timeOffset="192518.0438">4657 15787 0,'17'0'78,"-17"-18"-62,18 1-1,-18-1 1,0 0-16,18 1 15,-1-1-15,1 0 16,-18 1 0,18 17-16,-1-36 15,1 1-15,-1 18 16,1 17-16,-18-18 0,35-17 16,-35 17-16,36 0 15,-36 1 1,17-1-16,19-17 15,-19 17-15,1 0 16,-1 1-16,1-36 16,0 35-16,17-17 15,-17 17-15,17-17 16,-17 17-16,-18 1 16,35-18-16,-18 35 15,1-18-15,17-17 16,-35 17-16,18 0 0,0 1 15,-1-1-15,19-17 16,-19 17 0,-17 1-16,36-19 15,-1 1 1,0 17-16,0-17 16,-17 0-16,35-1 15,-35 19-15,17-36 16,-18 35-16,1 1 0,0-1 15,-1 0-15,19-17 16,-19 17-16,19 1 16,-19-1-16,18-17 15,1 17-15,-1-17 16,-17 17-16,35-35 16,-36 36-16,36-18 15,-35-1-15,35 1 16,-36 17-16,1 1 15,35-36 1,-18 35-16,-17 0 0,35-34 16,-36 34-16,19-17 15,17-1-15,-36 1 16,18 17-16,18-17 16,-35 35-16,0-17 0,35-19 15,-36 19 1,1-1-16,35 0 15,-36 1-15,36-19 16,-17 1-16,-1 0 16,-17 17-16,34 1 15,-34-19-15,35 19 16,-35-1-16,35-17 16,-36 17-16,54-35 15,-54 36-15,36-19 16,-17 19-16,-1-19 15,-17 19 1,17-1-16,0 0 16,0-17-16,-17 35 15,35-35-15,-18 17 16,18-35-16,-18 36 16,36-1-1,-53 0-15,52-17 16,-35 18-16,36-19 15,-36 19-15,36-19 16,-54 19-16,54-19 16,-53 1-16,52 0 15,-35 0-15,36-18 16,-36 35-16,53-35 16,-52 18-16,52-18 15,-53 35-15,36-35 16,-36 36-16,18-36 15,-18 35 1,-17 1-16,52-19 16,-17-17-16,-17 36 15,34-36-15,-35 35 16,1 0-16,34-34 16,-34 34-16,-19 0 15,54-17-15,-54 17 16,19 1-16,34-19 15,-34 19-15,-1-1 0,35-35 16,-34 36-16,34-19 16,-35 19-1,18-1-15,-17-17 0,17 17 16,-18-17-16,18 17 0,35-35 16,0 0-1,-53 36-15,54-36 16,-54 35-16,0 1 15,0-1-15,1 0 0,-1 1 16,0-1-16,36-17 16,-18 17-16,-18 0 0,71-34 15,-53 34 1,0-17-16,70-18 16,-52 17-16,-1 1 0,-17 18 15,88-54-15,-70 36 16,35-1-16,-53 19 15,-18-19-15,18 19 16,-36 17-16,-17-18 0</inkml:trace>
  <inkml:trace contextRef="#ctx0" brushRef="#br2" timeOffset="195293.5568">11571 10901 0,'18'-18'16,"17"18"-1,-17-17 1,17-1-16,-17 18 15,-1-18-15,1 18 16,0 0-16,-1 0 16,1 0-1,-1 0 1,19 0 0,-19 0-16,1-17 0,17 17 15,1-18 1,-19 0-16,1 18 15,-1-17-15,1 17 0,0 0 16,-1-18 0,1 18-16,17 0 15,-17 0-15,35-18 16,-36 18-16,36-17 16,-17-1-16,-19 18 15,19 0-15,-19-17 16,19 17-16,-19 0 15,1 0-15,17-18 16,-17 18-16,17 0 0,0 0 16,-17-18-16,17 18 15,-17 0-15,17 0 16,-17-17 0,-1 17-16,1 0 15,17 0-15,1-18 16,-19 18-16,18 0 15,-17-18-15,17 18 0,-17-17 0,53-1 16,-36 0 0,0 18-16,18-17 15,-18 17-15,1 0 0,34-18 16,-35 18-16,54 0 16,-36 0-16,35-17 15,-53 17-15,71-18 16,-71 18-1,71 0-15,-71-18 16,18 18-16,35 0 16,-35 0-16,53-17 15,-53 17-15,53 0 16,0-18 0,-53 18-16,70 0 15,-70 0-15,70-18 16,-52 18-16,53 0 15,-72 0-15,72-17 16,-71 17-16,70 0 16,-70-18-16,88 18 15,-88-18-15,88 18 16,-88 0-16,88-17 16,-70 17-1,52-18-15,-52 18 16,70-18-16,-70 1 15,-18 17-15,88-18 16,-71 1-16,1 17 0,52-18 16,-52 18-1,-1-18-15,71 18 16,-88-17-16,18 17 0,-1-18 16,54 0-16,-53 18 15,-19-17-15,19 17 0,-18-18 16,70 18-16,-52-18 15,-18 18-15,53-17 16,-36-1-16,36 1 16,-53 17-16,0 0 15,70-18-15,-70 0 16,0 18-16,71-17 16,-71 17-16,0-18 15,35 18-15,-35 0 16,52-18-16,-52 18 15,36-17-15,-37 17 16,1 0-16,71-18 16,-71 18-16,17 0 0,36-18 15,-53 18 1,18 0-16,34-17 16,-34 17-16,53-18 15,-72 18-15,1 0 16,18 0-16,-18-17 0,17 17 0,54-18 15,-54 18 1,1 0-16,-18-18 0,17 18 16,72-17-16,-1-1 15,-71 18-15,71-18 16,-70 1-16,88-1 16,-89 18-16,89-18 15,-89 18 1,89-17-16,-88 17 15,52-18-15,-52 18 16,70 0 0,-88-18-16,88 18 15,-88 0-15,70 0 16,-52-17-16,52 17 16,-52 0-16,70-18 15,-88 18-15,88-17 16,-70 17-16,52-18 15,-52 18-15,-1 0 16,1 0-16,-1 0 0,71-18 16,-70 18-16,0 0 15,70 0-15,-71-17 16,71 17-16,-70 0 16,-1 0-16,1 0 15,70-18-15,-88 18 16,88 0-16,-70 0 15,52 0-15,-70 0 16,0 0-16,70 18 16,-70-18-16,0 0 15,0 0-15,71 0 16,-71 0-16,52 0 16,-52 0-16,53 0 15,-53 0-15,35 0 16,-17 0-16,17 0 15,-35 0-15,70 0 16,-70 0-16,36 0 16,-37 0-16,37 0 15,-36 0-15,-18 0 16,53 0 0,-35 0-16,35 0 15,0 17-15,-35-17 16,35 0-16,-35 0 15,53 0-15,-53 0 16,53-17-16,-53 17 16,53 0-1,-36 0-15,54 0 16,-71 0-16,52 0 16,-52 0-16,53-18 15,-35 18-15,35 0 16,-71-18-16,53 18 15,-53 0-15,1-17 16,-19 17-16,-34 0 31,-1 0-15</inkml:trace>
  <inkml:trace contextRef="#ctx0" brushRef="#br2" timeOffset="196153.9933">29386 9331 0,'-17'0'31,"17"-18"-16,17 18-15,-17-17 16,18-1 0,-18 0-16,18 1 15,-18-1 1,0 1 0,-18 17-16,-35 0 15,18 0-15,-36 35 16,36-18-1,0 1-15,-1 17 0,19 1 16,17-1-16,17 0 16,1-17-16,70 17 15,-35-17-15,0-1 16,0 1-16,0-18 0,18 35 16,-71-17-1,-53-18 1,17 18-16,1-18 15,-18 0-15,-17 17 16,52-17-16,0 0 16,1 0-16,34-17 15</inkml:trace>
  <inkml:trace contextRef="#ctx0" brushRef="#br2" timeOffset="196616.9139">29722 9525 0,'-18'53'16,"18"-18"-1,0 0 1,0-17 0,18-36-16,-1-70 15,1 35 1,-18 0-1,17-17 1,19 52-16,-36 1 16,35 34-1,-17-17-15,-18 36 16,17-19-16,-17 1 16,0-1-16,18-17 15,0 0 1,34-17-16,19-18 15,-36-1-15,-17 36 16,17-17-16,-17-1 16,0 36-16,-18-1 15,0 36 1,0-35-16,0 35 16,17-18-16,1 18 15,-18-35 1,17-1-16,36 1 0,-35-1 15,17-17 1</inkml:trace>
  <inkml:trace contextRef="#ctx0" brushRef="#br2" timeOffset="196955.4639">30480 9419 0,'-53'0'15,"0"35"1,18 18-1,0-35-15,17 35 16,18-18-16,0-17 0,53-1 16,-35 1-16,52-18 15,-52 0 1,35-18-16,-36 1 16,1-36-16,-18 35 15,18-35-15,-18 36 16,-18-19-16,18 19 15,0 34 17,35 19-32,-17-19 15,-1 1-15,36 17 16,-35-17-16,35 0 16,-35-18-16,-1 0 15</inkml:trace>
  <inkml:trace contextRef="#ctx0" brushRef="#br2" timeOffset="197173.4032">30798 8837 0,'17'88'16,"-17"53"-1,35 1-15,-35-54 16,53 123 0,-35-158-16,0 18 15,-18-36-15,17 0 16</inkml:trace>
  <inkml:trace contextRef="#ctx0" brushRef="#br2" timeOffset="197378.5558">31044 8961 0,'36'123'0,"-19"-52"16,1-1-16,0 89 15,-18-71-15,17-17 16,-17-18-16,18-1 0,-18-16 0,18 34 15,-18-52 1</inkml:trace>
  <inkml:trace contextRef="#ctx0" brushRef="#br2" timeOffset="198156.4863">31715 9190 0,'0'35'16,"0"36"0,0-1-1,0 1 1,0-36-16,0 0 0,0-17 16,0 0-16,0-1 0,0-34 15,0-36 1,-18 0-1,18-18-15,0 18 16,0 0-16,0 1 0,18-72 16,17 53-1,-17 36-15,-1 35 0,19 0 16,-1 18 0,0 52-16,-35-17 15,18 0-15,-1 18 0,19 70 16,-19-88-16,1 0 15,35 53-15,-35-71 16,17-18-16,18 19 16,-36-36-16,1-18 15,0-17-15,-18 0 16,0-54-16,0 36 16,-36-88-1,19 71-15,-19-18 0,1 17 16,18 18-16,-19-35 15,19 70-15,-1 1 0,0-1 16,18 36 0,18 35-1,0-18-15</inkml:trace>
  <inkml:trace contextRef="#ctx0" brushRef="#br2" timeOffset="198590.2042">32385 9155 0,'18'70'16,"-1"-35"-1,-17 54-15,18-36 16,-18 35-16,0-53 16,18-17-16,-18 17 15,0-53 1,-18-52-1,0-1 1,18 18-16,0 0 0,18-52 16,-18 52-16,18 0 15,-18 0-15,17 35 0,-17 0 16,35 54 0,-35-1-16,18 18 0,0 0 15,-18 0-15,35 70 16,0-52-16,18 17 15,-17-53-15,-1 1 0,0-19 16,36-17 0,-18-17-16,-18-19 15,0-34-15,-17 17 16,-18 18-16,-18-71 16,0 53-16,-17 0 0,-35-35 15,34 70 1</inkml:trace>
  <inkml:trace contextRef="#ctx0" brushRef="#br2" timeOffset="199235.2459">28487 9507 0,'17'0'31,"36"0"-15,-17-17 0,34 17-16,-17 0 15,-18 0-15,-17 0 16,0 17-1,-1-17-15</inkml:trace>
  <inkml:trace contextRef="#ctx0" brushRef="#br3" timeOffset="211098.9906">4692 15681 0,'0'-18'78,"18"1"-78,-18-1 16,17-17-1,1 17-15,-18 1 0,0-1 16,18 0-16,-1 1 0,1-36 15,-1 35-15,1-17 16,17-18-16,-17 18 16,17 17-16,1-53 15,-1 54-15,0-36 16,0 18-16,-17 17 16,0 0-16,35-35 15,-36 36-15,36-36 16,-35 18-16,35-18 15,-36 35-15,1-17 16,0 17-16,17-17 0,0-18 16,0 18-16,18-18 15,-35 35-15,53-53 16,-36 54-16,35-54 16,-34 36-16,34-18 15,-52 18 1,35-18-16,-18 35 15,18-35-15,-18 36 16,-17-1-16,52-35 16,-52 35-16,17-17 0,36-18 15,-53 18 1,17 0-16,35-18 16,-34 18-16,34-18 15,-35 17-15,36-17 16,-18 18-16,18-18 15,-19 18-15,37-36 16,-54 36-16,53-35 16,-53 34-16,36-17 15,-36 18-15,18-18 16,-18 18-16,54-18 16,-54 18-16,53-18 15,-53 18 1,71-54-16,-53 54 15,-18 0-15,18-1 0,-17 1 16,52-18-16,-35 18 16,-18 0-1,0 17-15,1-17 0,52 0 16,-53-1-16,53-17 16,-35 36-16,35-54 15,-52 36-15,16 17 0,19-52 16,-36 34-1,1 19-15,17-19 0,17-16 16,-35 34-16,54-35 16,-37 18-16,1-1 15,53-34-15,-35 35 16,-36-1-16,71-17 16,-53 18-16,-18 0 15,18 0-15,0 17 0,53-53 16,-36 36-16,-17 0 15,71-36-15,-54 18 16,89-17-16,-88 17 16,87-18-1,-87 18-15,88-35 16,-71 53-16,88-71 16,-88 53-16,124-53 15,-106 53-15,123-70 16,-123 70-16,106-53 15,-89 53-15,89-35 16,-89 35-16,107-35 16,-107 35-16,124-35 15,-124 35-15,107-70 16,-107 70-16,-17 17 16,-18 1-16,-17 0 0,35-1 15,-71 36 1</inkml:trace>
  <inkml:trace contextRef="#ctx0" brushRef="#br3" timeOffset="213300.1218">13564 9666 0,'18'-18'15,"0"18"-15,-1-17 16,1-1-16,17 18 15,-35-17-15,35 17 16,1-18-16,-19 18 16,19-18-16,-1 1 15,0-1-15,36 0 16,-36 1-16,18-1 16,-18 0-16,0 18 0,54-17 15,-54-1-15,0 18 16,36-17-16,-36 17 15,18-18-15,-18 18 16,36-18 0,-36 18-16,36-17 15,-36-1-15,35 0 16,-17 1-16,18-1 16,-18 0-16,53-17 15,-53 18-15,52-19 16,-52 19-16,0-1 15,18 0-15,-18 1 0,53-36 16,-53 35-16,52 0 16,-52 1-16,0-1 15,53-17 1,-53 35-16,17-18 0,1 1 16,0-1-16,-1 18 0,1-18 15,87-17-15,-69 17 16,69-17-1,-69 18-15,-1-1 0,-18 18 0,19-18 16,87-17-16,-88 17 16,89-17-1,-72 0-15,72 0 16,-71 17-16,88-35 16,-89 35-16,72-35 15,-89 36-15,88-19 16,-87 19-16,87-18 15,-88 17-15,0 0 16,1 1-16,16-19 0,89 1 16,-105 17-16,105-17 15,-89 18-15,-16-1 16,17 0-16,-18 1 0,123-19 16,-122 19-1,122-19-15,-123 19 16,124-18-16,-124 17 15,124-17-15,-106 17 16,105-17 0,-105 35-16,88-36 15,-105 19-15,105-1 16,-89 0-16,-16 1 0,105-1 16,-18 1-1,-88-1-15,0 0 0,71 1 16,-71-1-1,71 0-15,-71 18 16,-17-17-16,-1 17 0,89-18 16,-88 0-16,70 18 15,-88-17-15,17 17 16,54-18 0,-1 1-16,-52 17 15,52-18-15,-52 18 16,52 0-16,-52-18 15,-1 18-15,-17 0 16,18-17-16,35 17 16,-53 0-16,52-18 15,-52 18-15,53 0 16,-53-18-16,71 18 16,-72-17-16,72 17 15,-71 0-15,70-18 16,-70 18-16,53 0 15,-53 0-15,53 0 16,-71 0-16,18 0 16,0 0-16,0 0 0,70-18 15,-70 18 1,53 0-16,-35 0 16,52 0-16,-70-17 15,71 17-15,-54 0 16,54 0-1,-54 0-15,71-18 16,-70 18-16,70 0 16,-71 0-16,72 0 15,-72 0-15,36 0 16,-53-17-16,17 17 16,-34 0-16,-1 0 15,-17 0-15,-1 0 16,1 0-16,0 17 15,-18 1 17,17-18-17,-34 0 1</inkml:trace>
  <inkml:trace contextRef="#ctx0" brushRef="#br3" timeOffset="214704.3209">28222 7355 0,'-17'-17'15,"17"-1"-15,17 1 16,1-1-1,35 0-15,-36 18 16,19 0-16,34 0 16,-34 0-16,-1 0 0,18 0 15,0 0-15,-18 0 16,-17 0-16,-54 0 31</inkml:trace>
  <inkml:trace contextRef="#ctx0" brushRef="#br3" timeOffset="215497.6409">28981 7126 0,'0'18'15,"0"17"-15,-18 36 16,18-18-16,-18 35 16,18-35-16,0 17 15,0-52-15,0-1 16,18-34 0,0-36-16,-1-35 15,-17 52-15,18-16 16,-18 16-16,35-52 15,-17 70-15,17 1 16,-17 17-16,-1 53 16,-17-18-1,-17 36-15,17-36 16,0 0-16,0-17 16,17-1-1,1-17-15,17 0 16,-17-35-16,35-18 15,-18 18-15,53-36 16,-52 54-16,17-36 16,-18 35-16,-17 18 15,-18 18 1,0 35-16,-18-18 16,18 0-16,-18 1 0,18-1 15,0 0-15,36 18 16,-19-35-16,1-1 0,17 1 15,-17-36 1</inkml:trace>
  <inkml:trace contextRef="#ctx0" brushRef="#br3" timeOffset="216138.0813">29704 7267 0,'18'-17'16,"-1"17"-16,18-18 15,-17 0-15,17 1 0,1-19 16,-19 1 0,-17 17-16,-53 18 15,-17 18 1,35 0-16,-1 17 16,-17 18-16,36 0 15,17-18-15,0-17 16,17-1-16,54 19 15,-36-19-15,36 1 16,-18-18-16,-18 0 16,35-18-16,-34 1 15,-1-19-15,-17 1 16,-1 0-16,-17 17 16,-17 1-16,-1-1 15,-17 18 1,17 18-16,-17-1 15,17 19-15,18-1 16,0-18-16,18 1 0,17 0 16,0-18-1,-17 0-15,17 0 0,1-18 16,-19 0-16,19-34 16,-19 16-16,-17 1 0,0-18 15,0 0-15,-35-53 16,35 53-16,-53-70 15,35 70-15,1 0 0,-1 18 16,0 0 0,1 35-16,17 17 0,-18 18 15,18 89-15,0-54 16,18 89-16,-1-71 16,36 54-1,-35-72-15,35 36 16,-18-71-16,18 18 15,-35-53-15,-1 0 0,1-18 16,-18 1-16</inkml:trace>
  <inkml:trace contextRef="#ctx0" brushRef="#br3" timeOffset="216325.7426">30357 7267 0,'17'18'15,"1"0"-15,-18-1 0,0 1 0,17-1 16,-17 1 0,-17-18-1,-1-18 1,18 1-16,-35-36 16,17 35-16</inkml:trace>
  <inkml:trace contextRef="#ctx0" brushRef="#br3" timeOffset="216397.6493">30268 7020 0,'18'-17'16,"17"-1"-1</inkml:trace>
  <inkml:trace contextRef="#ctx0" brushRef="#br3" timeOffset="216910.5593">30392 7444 0,'53'17'16,"0"1"-1,0-36 1,-1 1-16,-34-1 16,0-17-16,-1-1 15,1-16 1,-18 34-16,0 0 0,-18 18 15,18 36 1,0 16 0,0-16-16,0-19 15,18 36-15,0-35 16,-1 0-16,1-18 16,0 0-16,-1-18 15,1 0-15,0 1 0,-18-1 16,17-17-16,1 35 15,-1-36 1,1 36-16,0 0 16,-1 18-1,-17 0-15,18-1 16,0 1 0,-1-18-16,1 0 15,0 0-15,-1 0 63,1 18-48</inkml:trace>
  <inkml:trace contextRef="#ctx0" brushRef="#br3" timeOffset="217570.9589">31732 7179 0,'-17'71'15,"-19"17"1,36-53-16,-17 36 16,-1-36-1,18-70 1,0-36 0,18 36-16,-18-71 15,0 53-15,17-53 16,1 53-16,17-35 15,-17 53-15,17 0 16,-17 35-16,0 35 16,-1 0-16,1 53 15,-1-17-15,1 52 16,-18-70-16,35 53 16,-17-53-16,17 0 15,-35-35-15,18-18 16,0-18-1,-18-35-15,0 18 16,0-53-16,0 35 16,0-53-16,-18 35 15,0-52 1,18 70-16,-17 18 0,17-1 16,0 19-16</inkml:trace>
  <inkml:trace contextRef="#ctx0" brushRef="#br3" timeOffset="217983.3609">32279 7320 0,'18'53'16,"-18"-18"-16,0 36 15,0-53-15,17-1 16,-34-52-1,17 17-15,0-17 16,-18-53-16,18 53 16,0-1-16,0-17 0,0 0 15,18-35-15,-1 35 16,1 0 0,17 53-16,-17 18 15,0 0-15,-1 87 16,1-52-16,17 71 15,-17-71-15,35 53 16,-18-71-16,18 0 16,-18-35-16,1-17 15,-19-1-15,1-53 16,-18 36-16,0-53 16,-18 53-16,-17-71 15,17 53 1,-52-71-16,34 71 15</inkml:trace>
  <inkml:trace contextRef="#ctx0" brushRef="#br4" timeOffset="228394.2556">4639 15663 0,'-18'0'0,"18"18"15,-17-18 1,34-18 15,-17 1-31,0-1 16,18 0-16,0-17 16,-18 18-16,35-19 15,-17 19-15,-1-19 16,1 19-16,0-19 0,17-17 15,-18 36-15,1-18 16,35-18-16,-35 35 16,-1-17-16,36-18 15,0 0 1,-35 18-16,17 17 0,18-35 16,-35 18-16,17 17 15,-18-17-15,36-18 16,-35 35-16,35-35 15,-35 18-15,35-18 16,-18 18-16,18-18 16,-18 35-16,36-35 15,-54 36-15,18-18 16,1 17-16,-1-17 0,36-18 16,-36 17-16,35-16 15,-34 34 1,17-35-16,-18 35 0,35-35 15,-34 36 1,34-36-16,-34 35 16,52-52-16,-53 34 15,53-34 1,-35 35-16,35-54 16,-52 54-16,69-35 15,-69 34-15,52-17 16,-53 18-16,53-18 15,-35 18-15,35-18 16,-52 18-16,52-54 16,-35 54-16,35-35 15,-53 34-15,54-34 16,-54 52-16,35-35 16,-34 18-16,-1 17 15,18 1-15,-18-19 16,0 19-16,1-19 0,34-16 15,-34 16-15,-1 19 16,35-36-16,-34 17 16,17-16-16,-18 34 15,18-17 1,-18-1-16,36 1 16,-36 0-16,35-18 15,-34 18-15,-1 17 0,36-35 16,-19 0-1,-16 18-15,17 17 16,-36-17-16,71-18 16,-52 18-16,34-18 15,-17 18-15,-18-1 0,36-34 16,-18 34-16,18-34 16,-36 52-16,35-35 15,-34 18 1,52-18-16,-53 18 15,53-18-15,-52 18 16,52-36-16,-53 36 16,53-18-1,-52 35-15,34-35 16,-35 36-16,54-54 16,-54 54-16,53-54 15,-53 53-15,53-52 16,-52 52-16,52-35 15,-53 36-15,53-36 16,-52 17-16,52-17 16,-53 36-16,71-36 15,-71 18-15,71-18 16,-53 17-16,71-16 16,-72 16-1,125-70 1,-71 36-16,-36 35 15,36-18-15,-35 17 16,34-34-16,-34 35 16,52-36-1,-70 53-15,18-17 0,-18 0 16,17 0-16,54-36 16,-54 36-16,54-18 15,-54 17-15,-17 1 0,88-18 16,-88 18-1,18 17-15,0-17 16,-1 0-16,1 17 0,-1-17 0,71-18 16,-70 18-16,52-18 15,-52 18-15,52-18 16,-52 35-16,52-35 16,-52 18-16,70-18 15,-70 18 1,70-18-16,-71 17 15,71-17-15,-70 18 16,70-18 0,-88 18-16,88-18 15,-70 18-15,70-18 16,-71 18-16,89-18 16,-88 17-16,87-17 15,-87 18-15,88-18 16,-89 18-16,89-18 15,-88 18-15,87-18 16,-70 18-16,71-36 16,-88 53-16,105-52 15,-88 52-15,-17-17 16,88-36 0,-89 54-16,18-19 0,54-16 15,-54 16-15,0 1 16,71-18-16,-71 18 15,0 0-15,106-36 16,-106 36-16,18-1 0,70-52 16,-87 53-1,-1 0-15,88-18 16,-88 17-16,1 1 0,105-35 16,0-1-1,-106 36-15,0 0 0,106-36 16,-88 36-1,-18-1-15,106-34 16,-106 35-16,18-1 0,88-34 16,-106 17-16,18 18 15,88-36 1,-88 18-16,0 18 0,123-36 16,-123 36-16,0 0 15,0-1-15,-18 1 0,106-53 16,-88 53-16,-18-1 15,124-34 1,-124 35-16,18-1 0,88-17 16,0-17-1,-88 35-15,-18-1 0,88-34 16,1 17 0,-72 35-16,-16-17 0,87-18 15,-88 35 1,0-17-16,18 17 0,-18-17 15,1 17-15,-1-17 0,18 18 16,-18-1-16,71-35 16,-71 35-16,-18 1 0,89-19 15,-88 19-15,87-36 16,-87 35-16,105-35 16,-105 36-1,88-36-15,-71 35 16,71-35-16,-71 36 15,71-19-15,-89 1 16,89 0 0,-89 17-16,89-17 15,-88 17-15,70-17 16,-71 17-16,71-17 16,-70 17-16,52 1 15,-52-1-15,35-17 16,-53 17-16,35 1 15,-53-1-15,53-17 16,-35 17-16,36 0 16,-54 18-16,35-35 15,-34 35-15,34-18 16,-17 1-16,-18 17 16,36-18-1,-53 18-15,-1-17 0,19 17 16,-19-18-1</inkml:trace>
  <inkml:trace contextRef="#ctx0" brushRef="#br4" timeOffset="229344.6434">28593 4163 0,'-18'0'16,"0"0"-16,1 0 15,-1 0 17</inkml:trace>
  <inkml:trace contextRef="#ctx0" brushRef="#br4" timeOffset="229585.3957">28434 4180 0,'-18'0'0,"36"0"47,17-17-31,-17-1-16,17 1 0,0 17 15,-17-18-15,35 0 16,-18 18-16,18-17 16,-35 17-16,17-18 15,18 0-15,-35 18 0,-1-17 16,-34 17 15,-1 0-31</inkml:trace>
  <inkml:trace contextRef="#ctx0" brushRef="#br4" timeOffset="229946.0767">29139 3493 0,'18'0'0,"0"35"16,-18 0-1,17 0-15,-17 71 16,-17 88 0,17-70-16,0-71 15,-18 35 1,18-53-16,18 0 0,-1 1 16</inkml:trace>
  <inkml:trace contextRef="#ctx0" brushRef="#br4" timeOffset="230840.207">29563 4004 0,'17'-18'16,"-34"18"-16,-18 0 15,-1 0 1,1 18-16,-18 17 16,35 1-16,-17-1 15,35 0-15,0-17 16,0-1-16,18 19 0,-1-19 0,54 1 16,0-18-1,-36-18-15,0 18 16,0-17-16,1-19 15,-19 19-15,-17-18 16,0-1-16,0 19 0,0-19 16,-17 36-16,-1 0 31,18 36-31,0-1 16,18-17-16,17 34 15,-17-34-15,-1 0 0,18-1 16,-17-17-1,-18-17 1,0-1-16,0-35 16,0 18-16,-18-36 15,18 54-15,0-36 16,18 35-16,0 0 16,-1 1-16,1 17 0,0 0 15,52 0-15,-35 0 16,1 0-16,17 17 15,-18 1-15,0-18 0,-17 18 16,17-1 0,-17 1-16,-36 0 15,1-1-15,-36 19 16,0-1 0,35-17-16,0 34 15,18-34-15,0 0 16,18-18-1,0 0-15,17-18 16,-17 18-16,17-35 16,-17 17-16,-1-17 15,1 17-15,-1 1 16,1-1-16,0 18 16,-18 18-16,0 35 15,17-18-15,-17 18 16,18 0-16,0 52 15,-1-34-15,1 35 16,0-53-16,-18-18 16,-18 18-16,0-35 15,-17-1-15,0-17 16,-36-17-16,36-1 16,0-35-16,17 18 15,0-36 1</inkml:trace>
  <inkml:trace contextRef="#ctx0" brushRef="#br4" timeOffset="231169.4413">30374 4198 0,'18'-35'16,"17"0"-1,0 35-15,18-36 16,-35 19-16,17-1 0,-17 18 15,-18-18-15,17 18 16,-34 0 0,-36 18-1,0 0-15,35-18 16,-35 17-16,53 1 16,0 0-16,0-1 15,53 18-15,-35 1 16,53-19-1,-19 1-15,37-18 16,-54 0-16,18-18 16,-35 18-16,-18-17 15,-36-1 1</inkml:trace>
  <inkml:trace contextRef="#ctx0" brushRef="#br4" timeOffset="231937.8313">31468 3810 0,'0'18'16,"0"-1"-16,0 1 0,0 17 15,-18 18 1,18-18-16,-17 18 15,17-17-15,-36-1 16,36-17-16,0-36 16,0-17-1,0-1-15,18-34 16,-18 34-16,35-52 16,-35 53-16,35-36 15,-17 36-15,0 18 16,-1-1-16,19 18 15,-19 18-15,19 34 16,-19 1-16,1 0 16,17 53-16,-17-53 15,-1 0-15,19-18 0,17 36 16,-36-54-16,36 1 16,-18-18-1,-17-18-15,17-52 16,-17 35-16,-18-1 0,-18-52 15,-17 0 1,17 35-16,1 18 0,-1 17 16,0-17-16,18 17 15,0 36 1,0-1-16,18 1 16</inkml:trace>
  <inkml:trace contextRef="#ctx0" brushRef="#br4" timeOffset="232353.491">32279 3986 0,'-17'89'16,"17"-19"0,-18-35-1,18-17-15,0-36 16,0 1-1,0-18-15,0-1 0,-18-52 16,18 53-16,0-18 16,0 0-16,18 18 15,-18-18-15,18 0 0,-1 0 16,1 35-16,-1 36 16,1 52-1,-18-17-15,18 18 0,-1-18 16,1 0-16,35 70 15,0-87-15,17 34 16,-34-52-16,17-1 16,17-34-16,-17-1 15,-35-17-15,17-53 16,-17 35-16,-18 0 0,0 0 16,-18 0-16,0 0 15,1 0-15,-36-17 16,35 34-16,1 1 0</inkml:trace>
  <inkml:trace contextRef="#ctx0" brushRef="#br1" timeOffset="252378.8023">28011 4075 0,'-18'0'0,"0"0"15,1 0-15,-19 0 16,19 0-1,-1 17-15,0 1 0,1 0 16,-1 17 0,18 0-16,0-17 0,0 17 15,0-17-15,18 17 16,-1-17-16,1-18 0,0 17 16,-1-17-16,36-17 15,-35 17-15,35-36 16,-36 19-16,-17-1 15,0-35-15,0 18 16,-35 0-16,0 17 16,-36 0-1,36 18-15,-53 36 16,70-19-16,-35 54 16,36-18-16,34 17 15,1-35-15,35 18 16,0-35-16,35 0 15,-35-18-15,17-18 16,-34 0-16,-19 1 16,19-19-16,-36 1 15,0-18-15,-36 36 16,19-1-16,-36-17 16,18 35-16,-1 0 15,1 0-15,17 0 0,-35 35 16,53-17-16,-17 17 15,17-17-15,0 17 16,17-18-16,54 19 16,-36-36-16,53 0 15,-52 0-15,34-36 16,-52 19-16,0-18 16,-36-1-16,0-17 15,-17 36-15,-36-19 16,54 36-16,-71 18 15,70-18-15,-35 35 16,53-17-16,0 0 16,18-1-16,17 19 15,0-36-15,36 17 16,-36-17 0,0-35-16,-17 35 15,0-18-15,-18 1 0,-18-19 16,0 19-1,1-1-15,-36 0 16,18 18-16,-1 0 0,1 18 16,35 0 15,35-18-31,1 0 16,-19 0-16,1 0 15,-36 0 16,18 35-15</inkml:trace>
  <inkml:trace contextRef="#ctx0" brushRef="#br1" timeOffset="258147.6598">29087 4692 0,'-18'0'16,"18"-18"0,-18 18-1,36 0 110,17 0-125,0 0 16,-17 0-16,88 0 15,-53-17-15,17 17 16,107-18-16,-71 18 0,-1-18 16,160-17-1,-106 17-15,211-17 16,-176 35-16,18-17 0,211 17 16,-193 0-16,-19 0 15,195 0 1,-230 0-16,-35 0 0,1 0 15,52 17-15,-124-17 16,-17 0-16,-18-17 16</inkml:trace>
  <inkml:trace contextRef="#ctx0" brushRef="#br1" timeOffset="266266.365">27817 16281 0,'0'-18'16,"0"0"0,0 36 15,17 35-16,1-18-15,-18 18 16,35 53-16,-17-35 16,-1 17-16,-17 0 15,0 0-15,18 0 16,-18 1-16,0-1 0,0-18 0,0-17 16,0 53-16,0-71 15,0-17-15,18 17 16,-1-35-16,19 0 15,-36-17 1,17-19-16,-17 1 16</inkml:trace>
  <inkml:trace contextRef="#ctx0" brushRef="#br1" timeOffset="266760.7873">27499 16810 0,'-18'0'31,"18"-18"-15,18-17 0,0 0-16,-1 17 15,-17 0-15,18 1 0,0-19 16,17-16-16,-35 16 15,18 1-15,-1 0 16,1-1-16,-1-52 16,1 71-16,0-19 0,-18 19 15,17-1-15,1 18 16,0 0-16,-1 18 16,1-1-16,35 54 15,-36-36-15,72 53 16,-36-52-16,-1-19 15,54 36-15,-53-35 16,0-1-16,-18 1 16</inkml:trace>
  <inkml:trace contextRef="#ctx0" brushRef="#br1" timeOffset="277767.0864">917 2787 0,'-17'18'15,"34"-18"-15,1 0 16,0 0-16,52-18 16,-35 18-16,36-18 15,-18 1-15,35 17 16,-53 0 0,89 0-16,-36 0 15,88-18-15,-70 18 16,159-18-16,-142 1 15,159 17 1,-158 0-16,158-18 16,-158 18-16,17 0 0,0-18 15,18 18-15,140-17 16,-157-1-16,-1 18 0,0-17 16,-18 17-16,71 0 15,-123 0-15,17 0 16,-53 0-16,-17 0 15,0 0-15,-1 0 16,-34 0 0</inkml:trace>
  <inkml:trace contextRef="#ctx0" brushRef="#br1" timeOffset="291380.8907">27869 16492 0,'0'-17'16,"0"-1"0,0 0-16,0 1 15,0-1-15,0 1 16,0-1-16,0 0 15,0 1 1,-17 17 0,17 17 46,17 36-46,-17 0-16,18 35 15,-18-35-15,0 71 16,0-54-16,18 89 16,-18-106-16,17 88 15,1-88-15,0 53 16,-1-53-16,1 17 16,0-34-16,-1 16 15,-17-34 1,-17-18 15,-1-18-31</inkml:trace>
  <inkml:trace contextRef="#ctx0" brushRef="#br1" timeOffset="291918.3655">27499 16633 0,'0'18'47,"18"-36"-32,-1 1 1,1-18-16,35-18 15,-18 35-15,18-35 16,-35 18-16,-1 17 16,1 1-16,-18-1 0,18 0 15,-1 18 17,1 18-32,35 17 15,-18 0 1,71 18-16,-53-35 15,0 17-15,70 18 16,-35 0 0,-70-18-16,35 1 15,-53-19-15,0 1 0</inkml:trace>
  <inkml:trace contextRef="#ctx0" brushRef="#br1" timeOffset="339572.1626">16087 17956 0,'0'18'16,"17"0"15,-17-1 0,18-34 0,17-36-15,-17 17 0,17-34-16,-17 35 15,17-18-15,0 17 16,18-16 0,-17 16-16,-1-17 15,-18 36-15,19 17 16,-36 35-16,17 36 15,1-36-15,17 53 16,-17-35-16,0-18 0,17 18 16,0-35-1,-17-1-15,35 1 16,-36-18-16,1 0 0,-18-18 16,0 1-16</inkml:trace>
  <inkml:trace contextRef="#ctx0" brushRef="#br1" timeOffset="340062.5673">15646 18062 0,'0'-17'16,"0"-19"-1,17 36 1,1 18-1,-18 17-15,18 53 16,-18-17-16,0 35 16,17-53-16,1 35 15,0-53-15,17 18 16,-18-53-16</inkml:trace>
  <inkml:trace contextRef="#ctx0" brushRef="#br1" timeOffset="340451.4009">16069 18327 0,'-18'0'16,"1"0"-16,-1 0 16,0 17-16,1 1 15,17 35 1,-18-35-16,36 35 15,-18-36-15,35 18 16,-17-35-16,17 0 16,-17 0-16,17-35 15,-17 18-15,-1-36 16,-17 35-16,0-17 16,0-1-1,-17 36-15,17-17 0,-18 34 16,18 1-16,0 35 15,18-18 1,-1-17-16,36 17 16,-18-17-16,-17-18 0,17 0 15,-17 0-15,0 0 16,-1 0-16,-17-35 16,0 17-16,0-17 15</inkml:trace>
  <inkml:trace contextRef="#ctx0" brushRef="#br1" timeOffset="340784.3271">16298 18045 0,'18'70'16,"-18"36"-1,18 0 1,-1-71-16,-17 36 15,18-36-15,-18-53 32,0-17-32,0 17 15,35-17 1,-17 35-16,17 0 16,-17 0-16,17 35 15,-35 1-15,0-19 0,0 19 16,-18-19-16,1 1 15,-1-18-15,-35 17 16,36-17-16,-19-17 16,19 17-16,17-18 15</inkml:trace>
  <inkml:trace contextRef="#ctx0" brushRef="#br1" timeOffset="341130.9242">16598 18433 0,'18'-18'15,"-1"0"-15,1 1 0,0-1 16,-18 0-16,17 18 16,1-35-16,-36 35 31,-17 18-16,17-1-15,-17 19 16,35-19-16,0 19 16,0-19-16,35 1 15,-17-18-15,35 0 16,-18 0-16,18-18 16,-35 18-16,17-35 15,-17 17 1,-18 1-16,0-1 0,0 0 15,0 1-15,-18-1 16,18 1-16</inkml:trace>
  <inkml:trace contextRef="#ctx0" brushRef="#br1" timeOffset="341302.3075">16863 17956 0,'-18'53'16,"18"53"-1,18 53 1,-1-71 0,19 0-1,-1-52-15,0-36 16</inkml:trace>
  <inkml:trace contextRef="#ctx0" brushRef="#br1" timeOffset="341943.2461">17039 18292 0,'0'35'16,"18"-35"-16,-1 17 16,1-17-16,0 0 0,17 0 15,-17 0-15,17-35 16,-17 35-1,-18-35-15,-18 35 16,0-18-16,1 1 16,-19 34-16,1 1 15,35 0-15,0-1 16,0 1-16,0 17 16,18-17-16,-1-1 15,1 1-15,0-18 16,-1 0-16,19 0 0,-19-18 15,1 1-15,-1-19 16,-17 19 0,0 34 15,18 1-15,-18 17-16,0-17 15,18 0-15,-18-1 0,35-17 16,-17 0-16,17-17 15,-17-1 1,-1 0-16,1-35 16,-18 18-16,0-35 15,0 34-15,-18 1 16,1 0-16,-1 0 0,0-1 0,1 1 16,-1 17-16,-17 54 15,35-19 1,0 71-16,0-35 15,35 36 1,0-54-16,1 0 0,-1 0 0,35 18 16,-34-35-1,17 0-15,-36-1 16,1-17-16,-36 0 16</inkml:trace>
  <inkml:trace contextRef="#ctx0" brushRef="#br1" timeOffset="344406.2631">23618 17092 0,'-17'-18'16,"17"1"-16,-18 17 16,1 0-16,-1 17 15,-17 36 1,17-17-16,0-1 16,1 71-16,17-53 15,0 53-15,17-36 16,19 54-16,-1-89 15,0 35 1,0-34-16,1-1 16,-19-35-16,1 18 15</inkml:trace>
  <inkml:trace contextRef="#ctx0" brushRef="#br1" timeOffset="344673.9005">23760 17410 0,'-18'0'0,"36"17"16,17 19-16,-17-1 15,52 35-15,-17-34 16,35 34-16,-35-35 15,35 1 1,-52-1-16,34-17 16,-52-1-16,-1-17 0,-34-17 31</inkml:trace>
  <inkml:trace contextRef="#ctx0" brushRef="#br1" timeOffset="344883.6451">24183 17374 0,'-53'53'16,"-18"35"-1,54-35-15,-54 53 16,36-18-1,17-70-15,1 53 16,34-54-16</inkml:trace>
  <inkml:trace contextRef="#ctx0" brushRef="#br1" timeOffset="345184.0425">24536 17727 0,'17'0'16,"-17"18"-16,0 17 15,-17 0 1,-19 18-16,19-18 16,-1 18-16,1-17 15,17-19-15,0 19 16</inkml:trace>
  <inkml:trace contextRef="#ctx0" brushRef="#br1" timeOffset="345634.0071">24747 17727 0,'18'18'16,"-36"17"-1,18 0-15,0-17 16,18 17-16,0 0 15,17-17-15,0 0 16,0-18-16,-17-18 0,17-17 16,-17 0-16,0-1 15,-1 19-15,-17-19 0,0 1 16,18 17-16,-18 1 16,0-1-16,0 53 15,0 36 1,18-18-16,-18 53 15,17-71-15,-17 71 16,18-71-16,-18 36 16,0-54-16,-18 19 15,1-19 1,-36-17-16,35 0 16,-35-17-16,18 17 15,-18-18-15,35 0 16,-17 1-1,17 17-15,18-18 16</inkml:trace>
  <inkml:trace contextRef="#ctx0" brushRef="#br1" timeOffset="345918.5247">25100 17216 0,'35'17'0,"71"18"15,-35 1-15,-18-1 16,35 89-1,-53-72-15,18 107 16,-53-88-16,0 70 16,-18-71-16,-52 36 15,35-70-15,-1-1 16</inkml:trace>
  <inkml:trace contextRef="#ctx0" brushRef="#br1" timeOffset="375376.1512">19491 16739 0,'0'-17'0,"0"-1"16,0 0 0,0 1-1,-18-1 1,1 18-16,-1 0 16,-17 0-1,0 18-15,-18 35 16,35-18-16,-53 53 15,54-35-15,-19 53 16,36-53-16,0 53 16,0-71-16,0 18 15,36 35 1,-19-53-16,19-17 0,17 35 16,-36-18-16,19-35 15,-1 18-15,-18-1 16,1-17-16,0 18 15,-18-36 1</inkml:trace>
  <inkml:trace contextRef="#ctx0" brushRef="#br1" timeOffset="376361.2832">19791 17074 0,'17'0'31,"-17"18"-31,0 17 16,0 1-16,0-19 16,0 36-1,0-18-15,-17-17 0,17 17 16,0 1-16,0-19 15,0-34 32,0-36-47,0 35 16,0-35-16,0 18 16,0 17-16,17 1 15,-17-1-15,18 0 16,0 1-16,-18-1 0,17 18 15,1-18-15,17 18 16,-35-17-16,18 17 16,0 17-16,-1 19 15,1-19-15,0 36 16,-1-35 0,1 35-16,-18-36 15,17 36-15,-17-35 16,0 0-1,0-1-15,0-34 32,0-19-32,0 1 15,0 17-15,18-34 16,-18 34-16,18-17 0,17 17 16,-17 0-1,-1 18-15,1-17 0,0 17 16,-1 0-16,1 0 0,17 0 15,-17 17-15,17 1 16,-35 0-16,18 35 16,-18-36-16,17 18 15,-17 18-15,18-35 16,0 17 0,-18-17-16,0 0 15,-18-18 16</inkml:trace>
  <inkml:trace contextRef="#ctx0" brushRef="#br1" timeOffset="376921.1606">20461 16616 0,'0'-18'15,"18"18"1,-1 35 0,1-17-16,35 35 15,-18 0 1,18 18-16,-18-19 16,18 37-16,-35-36 15,17 35 1,-35-35-16,0 52 0,0-69 15,-17-1-15,-1 18 0,0-35 16,-17 52 0,17-52-16,1-1 15,17 1-15,-18-18 16</inkml:trace>
  <inkml:trace contextRef="#ctx0" brushRef="#br1" timeOffset="401253.2002">5292 10037 0,'-18'0'31,"18"-18"1,-18 18-17,18-18-15,0 1 16,0-1-16,0 0 15,0 1-15,0-36 16,18 0 0,-18 35-16,18-17 15,-18 17-15,17 1 0,1-19 16,0 19 0,-1-1-16,1 18 15,-18-18 1,18 18-1,-18 18 1,17 0-16,1-1 16,-1-17-16,19 18 15,-1-18-15,18 0 16,-18 0-16,53 0 16,-52 0-1,69 0-15,-52 0 16,53 18-16,-53-18 15,53 0-15,-35 0 16,52 0 0,-52-18-16,123-35 15,-71 18 1,-52 17-16,-18-17 0,52-18 16,-52 35-1,-17-17-15,34-18 0,-52 18 16,-1 0-16,1-1 15,0-17-15,-1 18 0,1-53 16,0 35-16,-1-35 16,-17 35-16,18 0 15,0-53 1,-18 53-16,0 0 0,17-35 16,-17 35-16,0 18 15,0-18-15,0 35 16,0-35-16,18 53 15,-18-35-15,17 35 16,-17 18 0,18-1-1,-18 1-15,0 70 16,0-52-16,0 52 16,0-35-16,18 53 15,-18-71-15,17 71 16,-17-53-16,18 35 15,0-53-15,-18 18 16,17-18-16,-17 1 16,0 16-16,18-16 0,-18-19 0,18 19 15,-18-19-15,35 19 16,-18-19-16,1 1 16,0-18-16,-1 17 0,1-17 15,0 18 1,-1-18-16,1 0 15,-18-18 1</inkml:trace>
  <inkml:trace contextRef="#ctx0" brushRef="#br1" timeOffset="402212.7647">7814 9490 0,'18'0'16,"-1"0"0,1-18-16,35 0 15,-18 18-15,18-17 16,71-1-16,-54 18 15,18 0-15,124-35 16,-106 35-16,17-18 0,18 1 16,-17-1-16,158-35 15,-141 35-15,-17 1 16,17-1-16,-18 1 0,124-19 16,-123 19-16,-19-1 15,90 0-15,-107 18 16,0-17-16,53 17 15,-70 0-15,-1 0 16,36 17-16,-53-17 16,-18 0-16,36 18 15,-36-18-15,0 0 16,-17 0-16,17 0 16,-17 0-16,17 0 15,-17 0-15,-18 18 16,17-18-16,19 0 15,-19 17-15,1 1 16,17 0-16,-17 17 16,-1-18-16,-17 19 15,18 34 1,-18 18-16,0-52 16,0 34-16,0-34 15,18-36-15</inkml:trace>
  <inkml:trace contextRef="#ctx0" brushRef="#br1" timeOffset="403025.4253">5803 7073 0,'-70'0'16,"17"18"-1,17-1-15,1 36 16,35 0-16,0-17 16,35-19-16,1 19 0,34-1 15,-17-18-15,0 1 16,-18 0-16,54-1 16,-72 1-16,19 0 15,-36-1-15,0 1 16,-18 0-16,-35 34 15,18-34-15,-54 17 16,54-35-16,0 0 16,35-17-16</inkml:trace>
  <inkml:trace contextRef="#ctx0" brushRef="#br1" timeOffset="403432.2829">6332 7267 0,'18'71'16,"-18"-1"0,0-52-16,-18 17 0,1-17 15,-1-36 1,18-17 0,0 0-16,18-36 15,-1 36-15,-17-18 16,18 35-16,0-17 15,-1 17-15,1 36 16,0 35-16,-18-35 16,0 35-16,17-18 15,-17-18-15,18-17 16,-1-17 0,1-18-1,0 17-15,-1-17 16,1 17-16,0 18 15,-1 0-15,19 35 16,-19 1-16,19-1 16,-1-18-1,18 19-15,-36-19 16,36-17-16</inkml:trace>
  <inkml:trace contextRef="#ctx0" brushRef="#br1" timeOffset="404088.9445">6932 7179 0,'-35'0'16,"-18"53"-1,35 0 1,18-35-16,36 34 16,-1-52-16,18 0 15,-18 0-15,0 0 16,-35-17-16,18-1 15,-18 1-15,-18-1 16,1 0 0,34 18 15,1 0-15,0-17-1,17-1 1,-35 0-16,35-35 15,-35 18-15,0-53 16,18 35-16,-36-53 16,18 36-16,-35-54 15,0 71-15,-1-35 16,19 88-16,-1 0 16,18 18-16,0 35 0,0 88 15,18-71-15,17 107 16,0-89-16,36 53 15,-18-88-15,35 0 16,-35-36 0,17-34-16,-34-18 15,-19 17-15,1-17 0,0-18 16,-18-53-16,0 53 16,-18-53-1,18 53-15,-35-17 0,17-1 16,0 1-16,-35-36 15,36 70-15,-1 19 0,1 52 16,-1 53 0,18-17-16,35 88 15,-17-54-15,35-34 16,35 70-16,-35-88 16,0 0-16,17 0 15,-34-53-15,-36 17 0</inkml:trace>
  <inkml:trace contextRef="#ctx0" brushRef="#br1" timeOffset="404528.5357">8290 6950 0,'18'0'0,"0"-18"16,17 18-16,53-53 15,-35 36-15,35-36 16,-35 17 0,-35 19-16</inkml:trace>
  <inkml:trace contextRef="#ctx0" brushRef="#br1" timeOffset="404655.6376">8449 6685 0,'35'88'0,"-17"-35"15</inkml:trace>
  <inkml:trace contextRef="#ctx0" brushRef="#br1" timeOffset="405133.4475">8749 6914 0,'18'18'15,"-1"0"-15,1-18 0,-1 0 16,1 0-16,0-18 0,-1 18 15,1-18-15,-18 1 16,18-1-16,-36 36 16,0-1-1,18 19 1,-17-19-16,17 19 0,0-19 16,17 1-16,-17 0 15,18-1-15,17 1 16,1-18-16,-1-18 15,-18 1-15,1-19 16,-18 1-16,0 0 16,-18 17-16,1-35 15,17 36-15,-18 17 16,18 17 0,18 18-1,-1-17-15,36 17 16,-17-17-1,17 0-15,-36-18 16,1 17-16</inkml:trace>
  <inkml:trace contextRef="#ctx0" brushRef="#br1" timeOffset="405540.6886">8431 6703 0,'36'70'16,"-1"1"-1,18 17 1,-35-53-16,17 54 16,-18-72-16,1 18 0,35 1 15,-35-19-15</inkml:trace>
  <inkml:trace contextRef="#ctx0" brushRef="#br1" timeOffset="406167.7863">9225 6826 0,'18'0'15,"-1"0"1,1 36-1,0-19-15,-1 18 16,1 1-16,-18-19 16,18 1-1</inkml:trace>
  <inkml:trace contextRef="#ctx0" brushRef="#br1" timeOffset="406340.7004">9208 6562 0,'0'-36'16,"17"36"-1,1 0-15</inkml:trace>
  <inkml:trace contextRef="#ctx0" brushRef="#br1" timeOffset="406674.2661">9437 6914 0,'-18'-17'15,"18"-1"1,0 1 0,18-1-16,-18 0 15,35 1-15,-35-1 0,18 18 16,-1 0-16,1 18 16,-18-1-16,18 1 15,-1 0-15,1 17 16,0-35-1,-1 35-15,1-17 16,-18-1-16,17 1 16,-17 17-16,18-35 15</inkml:trace>
  <inkml:trace contextRef="#ctx0" brushRef="#br1" timeOffset="406864.4662">9754 6809 0,'18'17'16,"0"19"-1,-1-1-15,-17-18 16,18 1-16</inkml:trace>
  <inkml:trace contextRef="#ctx0" brushRef="#br1" timeOffset="407007.6716">9701 6526 0,'18'-17'15,"0"17"1,-1 17 0</inkml:trace>
  <inkml:trace contextRef="#ctx0" brushRef="#br1" timeOffset="407540.7921">9948 6879 0,'18'-35'16,"-18"17"-16,0 1 16,0-1-1,0 0-15,18 18 16,-18 18 15,17 0-31,1-18 16,0 0-1,-1 17 1,1-17-16,-1-17 16,1 17-1,-18-18 1,18 36 31,-1 35-47,1-18 15,0 18 1,-1-18-16,1 36 0,-18-54 16,0 36-16,-18-35 15,-17 17 1,17-17-16,-35-18 16,36 0-16,-36-18 15,53 0-15,-18-35 16,18 1-16,71-54 15,-36 53-15,89-53 16,-54 53-16,36-17 16,-53 52-16,-18-17 15,-52 35-15</inkml:trace>
  <inkml:trace contextRef="#ctx0" brushRef="#br1" timeOffset="408204.2433">7355 7832 0,'0'-18'0,"0"0"16,-17 1-1,-1-1-15,1 18 0,-1 0 16,-17 35 0,35 18-16,0-17 15,17 17-15,1-18 16,35 35-16,-36-52 15,36 35-15,-35-35 16,0 17 0,-18-18-16,-36-17 15,19 0 1,-19 0-16,1 0 16,18 0-16,-1-17 15</inkml:trace>
  <inkml:trace contextRef="#ctx0" brushRef="#br1" timeOffset="408470.1708">7620 8026 0,'35'-18'16,"-17"0"-16,0-17 16,-1 18-1,-17-1-15,0 0 16,0 1-16,-17-1 15,-1 0-15,-35 36 16,35 0-16,1-1 16,-1 19-16,0 16 15,18-34-15,36 35 16,-1-35-16,53-1 16,-35-17-16,53-17 15,-53-1-15,17-35 16</inkml:trace>
  <inkml:trace contextRef="#ctx0" brushRef="#br1" timeOffset="408621.8507">7920 7885 0,'-18'0'16,"36"-18"-16,0 18 16,52-35-16,36-1 15,-53 1-15,17 0 16,-34 17-16,-1 1 15,-35-1 1</inkml:trace>
  <inkml:trace contextRef="#ctx0" brushRef="#br1" timeOffset="408797.8742">8043 7585 0,'36'88'15,"-1"18"-15,-35-53 16,18-18-16,-1 18 0,36 17 16,-35-34-16,-1-19 15,36 1 1,-35-18-16</inkml:trace>
  <inkml:trace contextRef="#ctx0" brushRef="#br1" timeOffset="409133.5402">8625 7708 0,'0'-17'16,"-35"34"-1,-18 18-15,18-17 16,17 35-16,18-35 15,0 17-15,18-17 16,0-1-16,-1 1 0,36 0 16,-18-1-16,1-17 0,17 18 15,-53-1-15,17-17 16,-17 18 0,-17 0-16,-54-1 15,53-17-15,-17 18 16,-18-18-16,18 0 15,17 18-15</inkml:trace>
  <inkml:trace contextRef="#ctx0" brushRef="#br1" timeOffset="416578.9762">8714 6950 0,'0'-18'16,"17"18"15,-17-18-16,18 18 1,-18-17 0,0 34 62,0 1-63,18 0 1,-18-1-16,0 1 0,0 35 16,17-35-16,-17-1 0,0 18 15,18-35 1,-18 18-16,17 0 16,1-18-16</inkml:trace>
  <inkml:trace contextRef="#ctx0" brushRef="#br1" timeOffset="425777.7912">30039 13529 0,'18'0'47,"-1"18"-31,36-1-1,0-17 1,0 18-16,106-18 15,-36 0-15,-17 0 0,18 0 16,-19 0-16,54-18 16,-124 18-16,1-17 15</inkml:trace>
  <inkml:trace contextRef="#ctx0" brushRef="#br1" timeOffset="487497.1133">25100 12471 0,'0'17'47,"-17"1"-31,17 35-1,0 0-15,0-18 16,0-17-16,0-1 0,35 19 16,-18-19-16,1 1 15,35 0-15,-18-18 16,53 17-16,-52-17 16,70 0-1,-54-17-15,19 17 0,0-18 16,-18 18-16,88-35 15,-88 35-15,17 0 0,-17-18 16,53 18-16,-36 0 16,36-18-16,-35 18 15,-18 0-15,70-17 16,-70 17-16,35 0 16,-52 0-16,16 17 15,-34-17-15,17 36 16,1-19-16,-1 19 15,-17-1 1,17 0-16,-17-17 16,-1 17-16,-17-17 15,0-1-15,0 1 16,0 0-16,0-1 16,0-34-1,0-1 1,18 0-16,-18-17 15,0 0-15,17 17 16,-17-17-16,0 17 0,18 1 16,0-1-1,-1 18-15,1-18 16,0 18-16,-1 0 16,1 0-16,0 0 15,-1 0-15,18 0 16,-17 0-1,17 0-15,-17 0 0,0 0 16,35 0-16,-36 18 16,18-18-16,18 0 15,-35 18-15,17-18 0,18 0 16,-17 17-16,16-17 16,-16 18-16,34-18 15,-52 17 1,17-17-16,36 18 15,-36-18-15,36 18 16,-36-18-16,53 0 16,-35 0-16,35 0 15,-53 0-15,54 0 16,-54 0-16,53 0 16,-53 0-16,36 0 15,-36 0-15,18 0 16,-18 0-16,1 0 15,-19 0 1,19 0-16,-19 0 16,19 0-16,-19 0 15,1 0-15,-1-18 16,1 18-16,-18-18 16,0 1-1,0-18-15,-18-1 16,18 19-16,-17-1 0,-1-35 15,18 35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7:52:13.63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6068 6050 0,'17'0'16,"-17"-17"-16,36-19 0,-1 1 15,18 0-15,70-71 16,-52 53-16,105-71 16,-87 54-16,-1-1 15,70-34-15,-87 52 16,0 17-16,-36 19 0,0-19 15,-17 19-15,17-1 16,-53 18-16,1 18 16</inkml:trace>
  <inkml:trace contextRef="#ctx0" brushRef="#br0" timeOffset="394.1466">6279 5556 0,'-17'0'31,"-18"36"-15,17-1-16,-53 53 15,36-35-15,-53 53 16,53-53-16,17-18 0,-17 53 16,35-53-16,0-17 15,35 17 1,0-17-16,89-18 15,-71 0-15,35-18 0,-18 1 16,1-19-16,35 1 16,-71 35-16,18 0 15,-35 0-15</inkml:trace>
  <inkml:trace contextRef="#ctx0" brushRef="#br0" timeOffset="1206.1099">9578 8678 0,'18'-17'15,"34"-1"-15,1-17 16,71-36 0,70-52-16,-88 70 15,88-71-15,-88 71 16,-18 1-16,18-37 16,-53 72-16,-36-1 0,-52 18 31</inkml:trace>
  <inkml:trace contextRef="#ctx0" brushRef="#br0" timeOffset="1585.2051">9878 8096 0,'-18'0'16,"1"18"-1,-1 17-15,0 0 0,-35 54 16,18-36-1,0-1-15,-36 72 16,54-71-16,-1 0 0,36 17 16,17-17-1,0-35-15,0-18 0,18 0 16,53-18-16,-35 1 16,-18-1-16,0 0 0,-1 1 15,1-1 1,-17 18-16,-19 0 0,1 0 0</inkml:trace>
  <inkml:trace contextRef="#ctx0" brushRef="#br0" timeOffset="20636.9128">8784 11659 0,'-17'0'0,"17"18"16,-18-18-16,36-18 62,34 1-46,-16-19-16,52-17 16,-18 18-16,72-53 15,-54 35-15,88-35 16,-105 35-16,70-18 15,-106 54 1,36-18-16,-54 17 16</inkml:trace>
  <inkml:trace contextRef="#ctx0" brushRef="#br0" timeOffset="21114.4468">8767 11324 0,'52'-35'15,"-16"0"1,-36 52-1,-18 19 1,0-1-16,-52 71 16,35-53-16,-18 52 15,17-52-15,1 36 16,35-54-16,35 18 16,1-36-16,-1-17 15,88 0 1,19-17-16,-90-1 15,19 0-15,-36 1 0,36-1 16,-53 18-16</inkml:trace>
  <inkml:trace contextRef="#ctx0" brushRef="#br0" timeOffset="41954.867">2046 11765 0,'-18'0'15,"18"18"1,0-1 15,-17-17-15,17 18-16,-18-18 15,18 18-15,-35-18 16,17 0-16,-52 0 16,34-18-16,1 0 0,-53-52 15,53 35 1,-53-71-16,35-35 15,17 52-15,19 19 16,-36-124-16,53 88 16,-18 18-16,36-194 15,35 105 1,-36 89-16,36-71 16,-17 89-16,-1 17 15,35-53-15,-52 53 16,53 0-1,-36 18-15,35 0 0,-34 17 16,52-35 0,-53 35-16,53-17 15,-35 35-15,0-18 16,-53 1-16,18 17 16,-36 17-1,1-17 1</inkml:trace>
  <inkml:trace contextRef="#ctx0" brushRef="#br0" timeOffset="42226.5665">1993 9490 0,'-17'-18'15,"52"0"16,-18 1-31,19 17 0,52-18 16,-35 18 0,0 0-16,35 35 15,-53 1-15,1-1 0,-1 18 16,-35 0-16,0-18 16,-18 53-1,-17-52-15,17-1 0,-17 18 16,17-18-16,18 0 15</inkml:trace>
  <inkml:trace contextRef="#ctx0" brushRef="#br0" timeOffset="104195.6183">4445 13458 0,'0'0'0,"0"-17"15,0-1 1,0 36 15,0-1-15,0 1-16,0 53 15,0-36-15,0 18 0,0 0 16,0 17-16,0 54 16,0-36-16,0-17 0,18 34 15,-18 107 1,0-88-16,0-1 0,0 265 15,0-176 1,0-106-16,17 88 16,-17-124-16,18 1 15,0 70 1,-1-88-16,1 17 16,-1-52-16,1 0 15,-18-1-15,18-34 16</inkml:trace>
  <inkml:trace contextRef="#ctx0" brushRef="#br0" timeOffset="105184.6059">1834 15910 0,'-17'0'16,"17"18"-16,17-18 16,1 0-1,0 0 1,17 18-16,-17-18 15,35 0-15,-18 0 16,53 0 0,-35 0-16,18 0 0,70 0 15,-71 0-15,18 0 16,89 17-16,-89-17 16,0 0-16,124 0 15,-106 0-15,141 0 16,-142-17-16,19 17 15,-1-18-15,-17 0 0,124 1 16,-107 17-16,89 0 16,-107 0-16,107 0 15,-106 0-15,70 17 16,-87-17-16,87 0 16,-88 0-16,89 18 15,-89-18-15,88 0 16,-105 0-1,70 0-15,-71 0 16,54 0-16,-54 0 16,19 0-16,-54 0 15,18 0 1,-71 0 0,-35 0-1</inkml:trace>
  <inkml:trace contextRef="#ctx0" brushRef="#br1" timeOffset="113536.4497">1976 15752 0,'0'17'32,"0"1"-1,17-18-15,1 0-1,-1 0 1,1 0-1,17 17-15,-17-17 16,35 0-16,-35 0 16,35 0-16,-36 0 15,36 18 1,-18-18-16,18 0 16,-17 0-16,34 0 15,-35 0-15,36 0 16,-36-18-16,36 18 15,-36 0-15,18 0 16,-18 0-16,18 0 16,-18 0-16,36 0 15,-36 0-15,1 0 16,34-17-16,-35 17 16,1-18-16,-1 18 15,0 0-15,0-17 0,1 17 16,17-18-16,-18 18 15,0 0-15,18-18 16,-18 18-16,-17 0 0,53-17 16,-54 17-1,19-18-15,34 0 16,-35 18-16,36-35 16,-36 17-16,0 1 0,-17 17 15,17-18-15,18 1 16,-17-1-16,-19 0 0,19 1 15,-19-1-15,36-17 16,-18 17-16,-17-17 16,35-1-16,-35 1 15,-1 18-15,-17-1 0,35-17 16,-35 17-16,18-17 16,0 17-16,-1-17 15,1 17-15,17-35 16,-17 18-16,17 17 15,0-35-15,-17 18 16,17 18-16,1-36 16,-19 35-16,1-17 0,0 17 15,-1-35 1,1 35-16,0-34 16,-1 34-16,1 0 0,-1-35 15,1 18 1,0 35-16,-1-18 15,1 1-15,0-18 16,-1 17-16,1 0 0,0 1 16,-1-1-16,18-17 15,-17 17-15,0 0 16,-1 1-16,1 17 0,0-18 16,-1 18-16,1-17 15,17-1 1,-17 0-16,-1 1 0,1 17 15,0-18-15,-1 0 16,1 18-16,17-17 0,-17-1 16,17 0-1,1 18-15,-1-17 16,0-1-16,0 0 0,18 1 16,-17-1-1,-19 1-15,18 17 0,-17-18 16,0 18-16,-1 0 0,19 0 15,-19 0 1,1 0-16,35-18 16,-36 18-16,1 0 15,35-17-15,-35 17 16,-1 0-16,54-18 16,-36 18-16,0 0 15,36 0-15,-18 0 16,35-18-16,-53 18 15,36-17-15,-36-1 16,0 18 0,-17-18-16,0 18 15,-36 0 1,-17 0-16</inkml:trace>
  <inkml:trace contextRef="#ctx0" brushRef="#br0" timeOffset="121708.1315">10442 13335 0,'0'-18'32,"0"1"-17,0 34 95,0 19-95,0-19 1,18 36-16,-18-18 15,0 18-15,0-17 16,18 52 0,-18-53-16,0 53 15,0-35-15,0 0 0,-18 53 16,18 0 0,0-53-16,0 53 15,0-53-15,0 70 16,0-70-16,0 53 15,0-53-15,0 52 16,0-52-16,0 36 16,0-36-16,-18 35 15,18-35-15,0 35 16,0-53-16,0 18 16,0-18-16,18 1 15,-18 52-15,0-53 16,18 0-16,-1 54 15,-17-54-15,18 18 0,-18 35 16,0-53 0,17 18-16,-17 0 0,0-35 15,0-1-15,0 1 16,18 0-16,0-18 31,-18-18-31,0 0 16</inkml:trace>
  <inkml:trace contextRef="#ctx0" brushRef="#br0" timeOffset="122991.2621">8378 16069 0,'18'0'62,"17"0"-46,-17 0-16,17 0 15,1 0 1,-1 0-16,-17 0 0,52 0 16,-35-18-16,18 18 15,-17 0-15,52-17 16,-35 17-16,0 0 0,88 0 15,-35 0 1,17 0 0,-70 0-16,70 0 15,1-18 1,-54 18-16,-17 0 0,18 0 16,-18 0-16,70-18 15,-52 18-15,35-17 16,-36 17-16,36-18 15,-35 1-15,34-1 16,-34 18-16,52-18 16,-52 18-16,0-17 15,70 17 1,-88 0-16,17 0 0,1 17 16,52 1-16,-70 0 15,18-18-15,52 17 16,-70 1-16,18-18 0,52 0 15,-70 0 1,18-18-16,-19 18 0,37-17 16,-36-1-16,17 0 15,-17 18 1,-35-17-16,-1 17 16,-17 17-1,18-17 1,-18 18-16,18-18 0,-18 18 15,17-18-15,-17-18 16</inkml:trace>
  <inkml:trace contextRef="#ctx0" brushRef="#br1" timeOffset="136060.456">8484 15946 0,'-17'0'31,"34"0"16,-17 17-31,18-17-16,0 0 15,-1 18 1,1-18 0,0 0-16,-1 0 15,1 0-15,35 0 16,-36 0-16,1-18 15,35 18 1,-18-17-16,18 17 16,0 0-16,-18 0 15,1 0-15,-1 0 16,0 0-16,0 0 0,18 0 16,-17 0-16,17 0 15,-36-18 1,18 18-16,18 0 15,-35 0-15,35 0 16,-35 0-16,34 0 16,-16 0-16,17-18 15,-18 18-15,18-17 16,-18 17-16,18-18 16,-35 18-16,-1 0 15,19 0-15,-19 0 0,19 0 16,-1 0-16,0 0 0,36-18 15,-36 1-15,35-1 16,-34 18 0,17 0-1,-18 0-15,18 0 0,-36 0 16,19 0-16,-1 0 16,-17 0-16,-1 0 0,1 0 15,17 0 1,-17 0-16,17-18 15,-17 18-15,17 0 16,0 0-16,-17 0 16,0 0-16,-18-17 15,17 17-15,-17 17 63,-17-17-48,-1 0-15,0 18 0,1-18 16,-1 18 0,-17-18-16,0 17 15,-18 1-15,17-18 16,-17 18 0,18-18-16,0 17 0,0 1 15,-1-18-15,-17 0 16,36 18-16,-36-18 15,35 0-15,-35 0 16,18 0-16,-18 17 16,35-17-16,-52 18 15,35-18-15,-36 17 16,36-17-16,-53 18 16,52-18-16,1 18 15,-36-18-15,36 0 16,0 0-16,-18 0 15,18 0-15,-1 17 16,-34-17-16,17 0 16,-35 0-16,52 0 15,-16 0-15,-37 0 16,1 0 0,53 0-16,-18 0 15,35 0-15,1 0 16,17-17-1,17 17 1,-17-18 47,18 18-48,0 0 1,-1-18-1,-17 1 126,18 17-125,35 17-1,-36-17-15,72-17 16,-36 17-16,-18-18 16,71 1-16,0 17 15,-54-18-15,1 18 16,0 0-16,71-18 15,-71 18-15,0-17 16,17 17-16,-17 0 0,71 0 16,-89 0-1,18 0-15,35 0 16,-53 17-16,0-17 0,36 18 16,-36-18-16,1 0 15,16 0-15,-16-18 16,-19 18-16,36-17 15,-35 17-15,35-18 16,-35 18-16,34-18 16,-34 18-16,0-17 15,-18-1 1,-18 18 0,0 0-1</inkml:trace>
  <inkml:trace contextRef="#ctx0" brushRef="#br1" timeOffset="137522.1794">10601 15840 0,'0'-18'109,"18"18"-77,-18-18-17,0 1 79,17-1-78,-17 1-1,18-1-15,0 0 0,-1 1 16,-17-1-16,35-35 16,-17 35-16,-18-17 0,18 18 15,17-36 1,-17 35-16,-1-17 0,-17 17 15,36-35-15,-19 18 16,1 17-16,17-35 16,-17 18-16,17-18 15,0 0 1,-17 18-16,35-36 16,-35 36-16,17 0 0,18-36 15,-18 36 1,0 0-16,36-36 0,-36 36 15,-17 0-15,17-1 16,0 1-16,18-36 16,-18 36-16,1 0 0,-1 0 15,18-36-15,-18 36 16,1 0-16,-1-1 0,0 19 16,0-19-16,36-34 15,-36 34-15,0 19 16,1-18-16,-19-1 0,54-17 15,-53 18-15,17 17 16,18-34-16,-18 16 16,0 1-16,18 0 15,-17-1-15,-1 19 0,-18-18 16,19 17-16,-1-17 16,-17 17-16,-1 0 15,1 1-15,0-1 0,-1 0 16,-17 1-16,18-1 15,-18 0 1,17 1 0,1 17-16,0 0 15,-1-18-15</inkml:trace>
  <inkml:trace contextRef="#ctx0" brushRef="#br1" timeOffset="155368.5767">6279 14340 0,'-17'-17'16,"17"-1"0,0 1-1,0 34 48,35 36-63,-17-18 15,17 71 1,0 0-16,-17-53 16,0 0-16,-1-18 0,1 36 15,-1-54-15,1 1 16,0 17-16,-1-35 15,-17-17-15,0-19 16,-17 19 0</inkml:trace>
  <inkml:trace contextRef="#ctx0" brushRef="#br1" timeOffset="155763.7007">6068 14693 0,'-18'18'15,"1"-18"-15,34 0 16,18-18 0,-17-17-1,0 0-15,17-18 16,-35 17-16,0 1 15,18-18-15,-18 18 16,0-36-16,17 54 16,-17-36-1,18 35-15,-18 1 0,18 17 16,-1 17 0,1-17-16,35 36 15,-36-36-15,54 35 16,-53-18-16,34 19 15,-34-36-15,0 17 16,-1-17-16,19 0 16,-19 0-16,-17-17 15</inkml:trace>
  <inkml:trace contextRef="#ctx0" brushRef="#br1" timeOffset="156496.9161">2487 14870 0,'0'-18'16,"0"36"-1,0-1 1,-18 19-16,18-1 16,0 18-16,0 53 15,0-54-15,0 37 16,0-54-16,0 0 16,18 0-16,-18-17 0,0 35 15,0-35 1,0-1-16,18 1 15</inkml:trace>
  <inkml:trace contextRef="#ctx0" brushRef="#br1" timeOffset="156813.4821">2275 15328 0,'18'18'0,"0"17"16,-18-17-1,17 17-15,1-17 0,0 52 16,-1-52-16,-17 17 15,18-17-15,0 17 16,-1-35-16,36 0 16,-18-18-16,-17 1 0,17-18 15,1 17-15,16-53 16,-16 54-16,-19-19 16,19 1-16,-19 35 15</inkml:trace>
  <inkml:trace contextRef="#ctx0" brushRef="#br1" timeOffset="187047.1174">11659 12823 0,'-17'0'16,"17"-17"-1,17 17 1,-17 17 0,18-17-1,-18 18-15,18 35 16,-18 0 0,0 0-16,0 70 15,0-52-15,0-1 0,0 72 16,-18-90-16,18 1 15,0 36 1,0-54-16,0 0 0,0-17 16,0 17-16,18-35 15,-18-18 1,0-17 0</inkml:trace>
  <inkml:trace contextRef="#ctx0" brushRef="#br1" timeOffset="187394.5822">11465 13388 0,'0'18'31,"18"-1"-16,-18 18-15,18 18 16,-1-17-16,1 52 16,-18-35-16,35 17 15,-35-34-15,35 17 16,-17-36-16,0 1 16,-1-1-16,1-17 15,35-35 1,-18 18-16,18-36 15,-18-18-15,-17 36 16,0 0-16,-1-1 16,-17 1-16,0 17 0,0-17 15</inkml:trace>
  <inkml:trace contextRef="#ctx0" brushRef="#br1" timeOffset="188890.4043">11359 12153 0,'0'18'31,"0"35"-15,0-18-16,0 18 0,18 18 15,-18-36 1,0-18-16,18 1 0,-18 0 16,0-36-1,-18-70 1,0 53-16,1-71 16,17 53-16,-18-18 15,18 18-15,18 0 0,-1-17 16,1 52-16,17-17 15,-17 35-15,17 35 16,-35-17-16,0 52 16,0-34-16,-17 17 15,-19-18-15,1 35 16,17-34-16,1-19 16,-1 19-16,18-19 0,0 19 15,0-1-15,18-17 16,-1-1-16,1 1 0,0-18 15,17 17-15,-17-17 0,17 0 16,-17 0 0,-1-17-1</inkml:trace>
  <inkml:trace contextRef="#ctx0" brushRef="#br1" timeOffset="189242.3325">11642 12365 0,'0'-18'15,"0"1"1,17-1 0,-17 0-1,0 1-15,-17 17 31,-1 0-15,0 0-16,-17 17 16,17-17-16,1 36 15,17-19-15,0 36 16,17-35-16,36 17 16,-17-17-16,34-18 15,-34 0-15,16 0 16,-34 0-16,0 0 15,-18-18 1</inkml:trace>
  <inkml:trace contextRef="#ctx0" brushRef="#br1" timeOffset="189597.055">11924 11942 0,'0'17'16,"0"36"-1,0-18-15,0 1 16,0-1-16,0 35 16,18-34-16,-1 34 15,1-52-15,-1 0 16,1-1-16,17 1 16,18-18-16,-35 0 15,17 0-15,-17 0 16</inkml:trace>
  <inkml:trace contextRef="#ctx0" brushRef="#br1" timeOffset="190021.6009">12277 12012 0,'0'18'15,"0"35"1,0-18-16,0 18 16,17 35-16,1-53 15,17 18-15,-17-17 16,35-19-16,-18-17 15,18-17 1,-35-19-16,17-17 16,-17 18-16,-18-18 0,0-17 15,0-19 1,0 72-16,-18-19 0,0 19 16,18 34-1,0 54 1,0-36-16,0 71 15,18-71-15,0 1 16,-1 52-16,-17-70 16,18 52-16,-36-52 15,1-1-15</inkml:trace>
  <inkml:trace contextRef="#ctx0" brushRef="#br1" timeOffset="190878.0371">11359 12435 0,'0'-17'31,"0"-1"-15,0 1 15,-17 17-15,17 35-1,0-18 1,0 1-16,-18 35 15,18-35-15,0 17 0,0-17 16,0-1-16,0 1 16,0-1-16,18-17 15,-18-17 17,17-18-32,-17 17 15,0 0-15,0-17 16,0 17-16,0 1 15,0-1-15,0 0 16,18 18 31,0 18-31,-1 0-16,1-1 15,17 19 1,1-19-16,-1 1 15,-18 0-15,19-1 16,-19 1-16,1-18 16</inkml:trace>
  <inkml:trace contextRef="#ctx0" brushRef="#br1" timeOffset="195515.9368">11659 12347 0,'-17'0'203,"-1"18"-187,0-18-1</inkml:trace>
  <inkml:trace contextRef="#ctx0" brushRef="#br1" timeOffset="226212.8803">9437 16545 0,'0'-17'15,"17"17"1,-17 35 0,18 18-1,-18-18-15,18 36 0,-1 70 16,-17-71-16,36 54 16,-19-71-16,19 17 15,-19-52-15,1 0 16,-1-18-16</inkml:trace>
  <inkml:trace contextRef="#ctx0" brushRef="#br1" timeOffset="226563.08">9102 16933 0,'17'0'0,"1"-17"16,17-1-16,1-17 0,-1 0 16,53-71-16,-53 53 15,1 0-15,34-53 16,-52 71-16,-1-18 15,1-18-15,0 54 16,-18-1-16,17 18 16,1 18-16,0 17 15,17 35-15,0-34 16,18 52 0,-18-53-16,36 36 15,-36-54-15</inkml:trace>
  <inkml:trace contextRef="#ctx0" brushRef="#br1" timeOffset="235584.2805">5327 12700 0,'-18'-18'15,"1"1"-15,-1-19 16,0 36-16,1-17 0,-36 17 16,18 17-1,17-17-15,-35 53 0,35-17 16,18-19-16,0 54 16,0-54-16,36 19 15,17 17-15,-1-36 16,-16 1-16,34 35 15,-34-35-15,-1-1 16,-17 1-16,-18-1 16,-18 1-16,-35 0 15,18-1-15,-18 1 16,17-18-16,1 0 16,35-18-16,-17 1 15,17-1 1,17 0-1</inkml:trace>
  <inkml:trace contextRef="#ctx0" brushRef="#br1" timeOffset="235699.926">5398 13070 0,'17'18'0,"-17"17"16,18 1-1,-1-19-15,1 1 16</inkml:trace>
  <inkml:trace contextRef="#ctx0" brushRef="#br1" timeOffset="236206.6554">5733 12982 0,'-18'0'0,"-17"0"15,17 18 1,0 0-16,18 17 15,0-18 1,0 1-16,18-18 0,17 18 16,-17-18-16,35 0 15,-35-18-15,-1 18 16,1-35 0,-1 35-16,-17 17 15,0 19 1,0-1-1,18 18-15,-18-35 16,18 17-16,-18-18 16,-18 1-1,18 0-15,-35-1 16,0-17-16,-1 0 16,19 0-16,-1 0 15,0-17-15,1-1 0,17 0 16,0 1-16,0-1 0</inkml:trace>
  <inkml:trace contextRef="#ctx0" brushRef="#br1" timeOffset="236628.8575">5962 13018 0,'0'52'16,"0"-34"-16,18 17 15,-18-17-15,0-36 32,0-17-17,0 17 1,0-17-16,0 18 0,0-1 16,17 0-16,1 18 15,0 0-15,-1 18 16,-17 0-1,0-1-15,18 1 16,-18-1 0,0-34-1,17-1 1,-17 1-16,18-1 16,0 18-1,-1 0-15,1 0 16,0 18-16,-18-1 15,17 1-15,-17-1 16,18-17-16,-18 18 16,0 0-16</inkml:trace>
  <inkml:trace contextRef="#ctx0" brushRef="#br1" timeOffset="236869.6161">6297 13053 0,'0'17'16,"18"1"-1,-1-18-15,1 0 16,0 0-16,-1 0 0,1 0 16,-18-18-1,0 1-15,-18-1 16,1 18-16,-1-17 15,0 17-15</inkml:trace>
  <inkml:trace contextRef="#ctx0" brushRef="#br1" timeOffset="237017.2742">6509 13018 0,'0'17'0,"0"1"16,0-1 0,17-17-16,1 0 0,0 0 15</inkml:trace>
  <inkml:trace contextRef="#ctx0" brushRef="#br1" timeOffset="237301.9783">6738 12894 0,'0'-53'15,"-18"0"-15,1 36 16,-1-19-16,1 36 15,-1 18 1,18 0-16,18 87 16,-1-69-16,18 34 15,1-34-15,17 16 16,-18-34-16,0-18 16,-17 18-1</inkml:trace>
  <inkml:trace contextRef="#ctx0" brushRef="#br1" timeOffset="237909.0775">7779 14217 0,'0'18'0,"17"-1"15,72 1 1,-36-18-16,88 0 15,35-18 1,-88 18-16,71-17 16,-106-1-16,70 0 15,-87 18-15,17-17 16,-36 17-16</inkml:trace>
  <inkml:trace contextRef="#ctx0" brushRef="#br1" timeOffset="238141.2197">8520 13970 0,'17'0'16,"36"18"-1,0-1-15,18 1 0,-1-18 16,1 18-16,70-1 16,-71 18-16,-34-17 15,-1 53-15,-35-36 16,-18 0-16,-52 36 15,17-18-15,-18-18 0,-35 36 16,54-54 0,16 1-16,-17 17 15,36-35-15</inkml:trace>
  <inkml:trace contextRef="#ctx0" brushRef="#br1" timeOffset="270703.5097">3422 9843 0,'-18'17'15,"1"-17"-15,-1 0 16,36 0 15,-1 0-15,1 0-16,17 18 16,-17-18-16,52 0 15,-34 0-15,17 0 16,0 0-16,-1 0 0,72 0 15,-36 0-15,0 0 16,124 0-16,-89 0 16,19-18-16,193 1 15,-141 17-15,0-18 0,0 18 16,17-18-16,1 18 16,194-17-16,-212 17 15,0 0-15,176-18 16,-193 18-16,-1 0 15,18-18-15,194 18 0,-194-17 16,0 17-16,159-18 16,-53 18-1,-177 0-15,-17 0 0,-35 0 16,-1 0-16,-17 0 16,-35 0-16,-1 0 15,-34 0-15,-36 0 16</inkml:trace>
  <inkml:trace contextRef="#ctx0" brushRef="#br1" timeOffset="336151.2618">24448 9190 0,'0'-18'16,"0"1"-16,-18-1 15,18 0-15,0-17 16,0 17-16,0 1 15,18-1 1,-18 0-16,35 1 16,-18-1-16,36-35 15,-17 36-15,-1-1 16,53-17 0,-53 17-16,1 0 0,69-17 15,-52 18-15,18-1 16,35 0-16,-36 18 15,36 0-15,-53 0 16,53 18 0,-36 0-16,54-1 15,-71 1-15,70 17 16,-70 0-16,0-17 0,35 35 16,-52-18-16,-1 0 15,35 18-15,-34-17 16,-1-19-16,36 54 15,-18-36-15,17 18 16,-35-18-16,36 36 16,-53-18-16,34 17 15,-16-17-15,17 35 16,-36-35-16,19 53 16,-1-53-1,0 53-15,-17-35 16,-18-19-16,17 72 15,1-18-15,-18-36 16,0-17-16,0 53 16,0-35-16,0-18 15,0-18-15,-35 71 16,35-53-16,-53 52 16,35-69-16,1 17 0,-36 17 15,-18 18 1,36-52-16,17-1 15,-17 0-15,-53 18 16,52-35-16,-34 35 16,35-36-16,-1 1 0,-34 17 15,34-17-15,-52 17 16,53-17-16,-53 17 16,35-17-1,-106 35 1,36-18-16,52-17 15,1-1-15,-72 18 16,72-17-16,-1 0 16,1-18-16,-18 17 0,17-17 15,-88 0-15,71 0 16,18 0-16,-19 0 0,19-17 16,-71-1-1,70 0-15,18 1 0,-53-18 16,53-1-16,-17-17 15,35 18-15,-1 0 16,1-36-16,17 36 16,18-53-16,0 0 15,0 52-15,0 1 16,36-53 0,-19 35-16,1 18 15,0 17-15,-1 0 16,-17 1-16,18-1 15,-36 18 17,1 0-17,-1 0 1</inkml:trace>
  <inkml:trace contextRef="#ctx0" brushRef="#br1" timeOffset="336491.8375">23513 11060 0,'0'-18'0,"17"0"16,36-35-16,-35 36 15,52-36-15,-34 18 16,17-1 0,-36 19-16,36-19 15,-35 36-15,-1-17 16,1 34-16,17 19 16,-17-19-16,0 71 15,-1-52-15,36 52 16,-35-53-16,35 1 15,-18-19-15,18 18 16,-35-35-16</inkml:trace>
  <inkml:trace contextRef="#ctx0" brushRef="#br1" timeOffset="357835.1113">23213 15275 0,'0'18'31,"17"35"-15,1-18-16,0 18 15,-18 53 1,17-36-16,-17-17 0,0 0 16,18 35-16,-18-52 15,18-19-15,-1 1 0,1-18 16,0-18-16</inkml:trace>
  <inkml:trace contextRef="#ctx0" brushRef="#br1" timeOffset="358113.9537">23530 15399 0,'0'35'15,"0"0"-15,0 18 16,18 35-1,0-52-15,17 52 16,-18-70-16,19-1 16,-1 1-16,36-36 0,-54 1 15,36-36-15,-35 17 16,-18-34 0,-18 17-16,-17 0 15,0 18-15,-36-1 16,36 36-16,-1 0 15,19 18-15,34 17 16,1 1-16</inkml:trace>
  <inkml:trace contextRef="#ctx0" brushRef="#br1" timeOffset="358864.445">24836 15522 0,'0'18'0,"0"52"16,0-34-16,-18 34 15,18-34-15,0-19 0,0 18 16,0-52 15,0-36-31,0 18 16,0-1-16,0 19 0,-18-19 15,36 1 1,0 35-16,-1 0 0,1 0 16,-1 0-16,19 53 15,-19-35-15,1 17 0,-18-17 16,18 17-16,-1-17 16,-17-1-16,18-17 31,-18-35-31,18 17 15,-1-35-15,1 36 16,-18-1-16,18 0 0,-1 18 31,-17 36-15,18-19-16,-18 1 0,17 17 16,-17 1-1,18-36-15,-18 17 0,18-17 16,-1 0-1,-17-35 1,18 17-16</inkml:trace>
  <inkml:trace contextRef="#ctx0" brushRef="#br1" timeOffset="358981.5476">25329 15628 0,'18'35'15,"0"-17"1,-1-18-1,1 0 1,0-18-16</inkml:trace>
  <inkml:trace contextRef="#ctx0" brushRef="#br1" timeOffset="359082.0108">25382 15416 0,'53'-17'16,"-35"17"-16</inkml:trace>
  <inkml:trace contextRef="#ctx0" brushRef="#br1" timeOffset="359305.7304">25541 15804 0,'18'0'15,"17"-35"1,0 18-16,-17-19 15,53-17-15,-54 36 16,18-19-16,-17 36 16,0 36-1,-18-19-15,17 54 16,-17-1 0,0-34-16,18-19 15</inkml:trace>
  <inkml:trace contextRef="#ctx0" brushRef="#br1" timeOffset="360293.6296">23636 16245 0,'18'0'31,"-18"53"-16,17-35-15,1 17 16,-18 1-16,35 34 16,-35-35-16,18 1 15,17 17-15,-17-18 16,35 0-16,-36-17 16</inkml:trace>
  <inkml:trace contextRef="#ctx0" brushRef="#br1" timeOffset="360849.9363">25030 16404 0,'-36'-17'16,"-17"17"-16,36 0 15,-36 17-15,35 18 16,1-17-16,-1 17 0,18-17 16,0 0-16,18 35 15,-1-36-15,1-17 0,17 0 16,0 0-16,36-17 16,-53-1-16,35-53 15,-53 36-15,17 0 16,-17-53-16,0 52 15,-17-52 1,17 53-16,-18-18 0,0 35 16,1 1-16,-1-1 15,0 36-15,18-1 16,0 36 0,0 35-16,36 1 15,-1-54-15,35 35 16,1-34-1,-36-36-15,1 17 0</inkml:trace>
  <inkml:trace contextRef="#ctx0" brushRef="#br1" timeOffset="361500.1739">25435 16298 0,'-35'18'16,"17"0"-16,-17 17 15,35 0 1,0-17-16,18 17 16,-1-17-16,1-1 0,53-17 15,-54 0-15,18 0 16,18-17-16,-35-1 16,0 0-16,-18-17 0,17 18 15,-34-19 1,17 1-16,-18 17 0,0 18 15,1-17-15,-1 17 16,0 17-16,18 1 0,-17 0 16,17-1-16,17 36 15,1-35-15,0-1 0,-1 1 16,19 0-16,17-1 16,-36-17-1,1 0-15,17 0 0,-35-17 16,18-1-16,-1 0 15,-17-17 1,0 18-16,0-1 16,0 0-16,0 36 15,18 0 1,0-1-16,-18 1 0,35 35 16,-17-36-1,-1 1-15,1 0 0,0-1 0,-1 1 16,1 35-1,-1-36-15,-17 19 0,0-1 16,-17-17-16,-18 52 16,17-34-16,-17-1 0,17-18 15,0-17-15,-35 18 16,36-36-16,-1-17 16,18-35-1,18 34-15,-1-17 0,19 18 16,105-106-1,-88 106-15,0-1 0,52 1 16,-69 18 0,-19-1-16</inkml:trace>
  <inkml:trace contextRef="#ctx0" brushRef="#br1" timeOffset="365078.5735">23424 17339 0,'18'0'15,"-18"18"1,0-1-16,18 54 16,-1-18-16,-17 0 15,18 53-15,0-54 16,-18-16-16,35 17 16,-35-36-16,18 1 0,-18 0 15,0-36 1</inkml:trace>
  <inkml:trace contextRef="#ctx0" brushRef="#br1" timeOffset="365994.6786">24412 17498 0,'18'106'15,"-18"-53"-15,18 17 0,-1-35 16,-17 1-16,0-19 0,18 1 16,-18-36-1,0-35 1,0 0-16,0-35 16,0 53-16,17-53 15,1 70-15,0 1 16,-1 17-1,1 0-15,0 35 16,-1 18-16,-17-18 16,18 18-16,-18-35 15,0-1-15,0 1 0,18-1 16,-1-17 0,1-35-16,-1 35 15,-17-17-15,18-1 16,0 0-16,-18 1 0,17-1 15,1 18 1,-18 18 0,18-1-1,-18 1-15,0 0 16,17-1-16,1 1 16,-18-1-16,35 1 15,-17-18-15,17-18 16,-17 1-16,-1 17 15,-17-18 1,0 1 47,0-1-48,-17 0 1,-1 1-16,0-1 15,1 0 1</inkml:trace>
  <inkml:trace contextRef="#ctx0" brushRef="#br1" timeOffset="366305.5456">25100 17604 0,'-17'35'16,"-1"0"-16,36 0 15,-18-17-15,17 0 16,1-18 0,-1 0-16,1-18 15,-18 0-15,35-34 16,-35 34-16,36-35 15,-36 35-15,35-17 16,-17 53-16,-18 17 16,17-17-1,-17 17-15,0-17 0,18 17 16,-1-18-16,1 1 16,-18 0-16</inkml:trace>
  <inkml:trace contextRef="#ctx0" brushRef="#br1" timeOffset="366473.1347">25382 17568 0,'18'0'0,"0"-17"16,70-19-1,-53 19-15,18-1 16,-35 18-16,-1-17 15</inkml:trace>
  <inkml:trace contextRef="#ctx0" brushRef="#br1" timeOffset="366632.7501">25523 17374 0,'18'36'16,"0"-1"-16,-1 53 15,-17-53-15,18 54 16,-18-54-16,0 0 16,18 0-16</inkml:trace>
  <inkml:trace contextRef="#ctx0" brushRef="#br1" timeOffset="366966.9888">25718 17339 0,'0'88'16,"17"0"-16,-17-17 0,0 17 15,0-35 1,0 0-16,18-35 15,-18-1-15,17-17 16,1-35 0,-18 17-16,18 1 0,-1-36 15,1 35-15,0 1 0,35 17 16,-36 17 0,1-17-16,17 53 15,-17-35-15,17 35 16,-35-36-16,18 19 15</inkml:trace>
  <inkml:trace contextRef="#ctx0" brushRef="#br1" timeOffset="370614.9796">25770 16298 0,'18'-17'16,"0"17"77,-18 17-30,0 1-48,17 17-15,-17-17 16,0 0-16,0-1 16,18 1-16,-18-1 15,18 1-15,-18 0 16,17-18-16,1 0 16,0 0-16,-1 0 15,1-18 1,-1 0 15,1-17-31,-18 18 16,0-19-1,18 19-15,-18-19 16,0 19-16,0-1 0,-18 0 16,18 36 46,0 0-46,-18-1-16,18 1 0,0 0 15,0 35 1,-17-18-16,17 0 0,0 36 16,0-54-1,-18 19-15,1 34 0,-1-52 16,-17 52-16,17-52 15,0 35 1,1-35-16,17-1 16</inkml:trace>
  <inkml:trace contextRef="#ctx0" brushRef="#br1" timeOffset="371643.8159">26599 15628 0,'-17'0'15,"17"-18"1,17 18 15,19-17-15,-1 17-16,36-18 15,-19 1-15,54-19 16,-53 19-16,35-1 16,-52 0-16,-1 18 15</inkml:trace>
  <inkml:trace contextRef="#ctx0" brushRef="#br1" timeOffset="371921.8461">26758 15399 0,'-17'0'16,"-1"35"-1,0-17-15,-35 35 0,18-36 16,0 36-1,17-35-15,1-1 16,17 1-16,17 0 16,1-1-16,52 1 15,-34-18-15,52 0 16,-53 18-16,-17-18 16,-1 0-16</inkml:trace>
  <inkml:trace contextRef="#ctx0" brushRef="#br1" timeOffset="372305.7365">26776 16334 0,'17'0'16,"36"-18"0,36 18-16,-36-18 15,-1 18-15,37 0 16,-54 0-16,0 0 0,-17 0 16</inkml:trace>
  <inkml:trace contextRef="#ctx0" brushRef="#br1" timeOffset="372567.1559">26882 16157 0,'-18'0'15,"-17"18"1,-18 17-16,35-17 16,1 35-1,17-36-15,17 19 0,18-19 16,36 19-16,-18-36 16,-18 17-16,18-17 15,-18 0-15,-17 0 16</inkml:trace>
  <inkml:trace contextRef="#ctx0" brushRef="#br2" timeOffset="412118.6054">3175 8308 0,'0'-18'0,"0"36"47,18 0-32,-18-1-15,0 18 0,17 36 16,-17-18-16,0 18 16,0-19-16,18 107 15,-18-88-15,0-1 0,0 71 16,0-70-16,-18 0 16,18 70-1,0-88-15,0 17 0,0 1 16,0-18-16,0 52 15,0-69-15,0-1 0,18 0 16,-18 1-16,18-19 0,17 1 16,-18-18-16,1 0 15,0 0-15,17 0 16,-17 0 0,17 0-1,-17 0-15,-1 0 0,1 0 0,35-18 16,-36 18-1,19 0-15,-1-17 0,0 17 16,18-18-16,35 0 16,-35 18-16,0 0 0,0 0 15,71 0-15,-54 0 16,89-17-16,-71 17 16,-17 0-16,17 0 0,0 0 15,88 17 1,-70-17-16,-18 0 0,1 0 15,16 0-15,90 18 16,-90-18-16,1 0 0,0 0 16,17 0-16,-17 0 0,106 0 15,-106-18 1,123 18-16,-123 0 16,123 0-16,-123 18 15,106-18-15,-106 0 16,-1 0-16,107-18 15,-106 18-15,0 0 0,105-17 16,-122 17 0,16-18-16,72 18 15,-89 0-15,18-18 0,-18 18 16,88 0-16,-87-17 16,69 17-1,-87 0-15,0 0 0,-19 0 16,1 0-16,53 0 15,-71 0-15,1 0 0,-1 0 16,0 0-16,1 17 16,-19-17-16,1 0 15,-18 18-15,0 0 16,-18-18 15,18-18 0,0 0-15,0-35 0,0 36-1,0-1-15,0 0 0,0 1 16,0-18-16,0-18 16,0 17-16,0-17 15,0 18-15,0-71 16,18 53-16,-18 18 0,0-18 15,0 0-15,17-35 16,-17 53-16,0 0 0,0-18 16,0 17-16,0-17 0,0-35 15,0 53 1,0-53-16,-17 35 16,17-18-16,0 36 15,0-18-15,0 35 16,0-17-1,0 18-15,-18-1 16,18 0 0,-17 1-16,-1-1 15,0 18 1,18-18 0,-17 18-16,-19 0 15,1 0-15,17 0 0,-17 0 16,-53 0-16,-18 0 15,36 0-15,-1 0 16,0-17-16,-140 17 16,105 0-16,0 0 15,-35 17-15,18-17 0,-160 18 16,142-18-16,-18 0 16,-140 0-16,158 0 15,-177 0 1,159-18-16,-158 1 15,158 17-15,-158-18 16,175 18-16,-175-18 16,158 18-16,-158 0 15,176 0-15,-142 18 16,142-18-16,-141 0 16,159 18-16,-1-18 15,-123 17-15,18 19 16,123-36-16,0 17 15,18-17-15,17 0 0,-17 0 16,53-17-16</inkml:trace>
  <inkml:trace contextRef="#ctx0" brushRef="#br2" timeOffset="419009.1144">16104 12841 0,'18'0'46,"-18"-18"-46,0 36 16,18 0 0,-18 17-16,0-17 0,0 88 15,0-71-15,0 106 16,0-88 0,0 17-16,0 1 0,17 88 15,-17-89-15,0 1 16,18 88-16,-18-89 15,0 54-15,0-54 16,0 36 0,-18-53-16,18 35 15,0-35-15,0 0 16,0-35-16,18 17 16,-18-18-16,18-17 15,-1 0-15,1 0 16,-1 0-1,1 0-15,0 0 0,17 0 16,-17 0-16,52 0 16,-17 0-16,-18 0 0,71 0 15,-53 0-15,18 0 16,-1 0-16,71 0 16,-70 0-16,17 18 15,71-18-15,-71 0 16,0 0-16,-17 0 0,123 0 15,-106 0-15,71 0 16,-89 0 0,1 0-16,70 18 15,-70-18-15,-1 0 0,89 0 16,53-18 0,-107 0-16,1 1 0,-18 17 15,89-18 1,-89 1-16,71 17 15,-71-18-15,0 18 0,106 0 16,-106 0-16,106 0 16,-105 0-16,87 0 15,-106 0-15,54 18 16,-71-18 0,0 17-16,0-17 0,53 35 15,-54-17-15,19 0 16,52-1-16,-70-17 15,71 18-15,-71-18 16,35 0 0,-35 0-16,35 0 15,-53 0-15,36 0 16,-53 0-16,-1 0 0,1 0 16,-18-18-1,0 1 1,0-1-1,17 0-15,-17-17 16,0 18-16,18-19 0,-18-34 16,18 17-16,-18 0 15,35-53 1,-35 71-16,18-18 0,-18-71 16,17 71-16,-17 1 15,0-19-15,18 0 0,-18-70 16,0 71-1,18-1-15,-18-70 0,0 71 16,17-54 0,-17 71-16,0 0 15,0 18-15,0 17 16,0 1-16,0-1 16,0 36 30,-35-18-46,17 17 16,1 1-16,-54 0 16,36-1-16,0 1 15,-54 0-15,36-18 0,-17 0 16,-54 17 0,54-17-16,-18 0 0,-89 0 15,71 0 1,-17 0-16,-124 0 0,124 0 15,-19 0-15,1 0 16,-141 0-16,123 0 16,1 0-16,-19-17 0,18 17 15,-193 0-15,158-18 16,17 18-16,-34 0 0,17 0 16,-247 18-1,229-1-15,-194 1 16,230-1-16,-1-17 0,-140 18 15,194-18-15,-1 0 16,-70-18-16,106 18 16,35 0-16,0 0 15</inkml:trace>
  <inkml:trace contextRef="#ctx0" brushRef="#br2" timeOffset="593853.2196">3104 11218 0,'0'0'0,"0"-17"32,18 17 15,-18 17-32,18 19-15,-18 17 16,0-18-16,0 18 15,0 0-15,17 88 16,-17-71-16,0 71 16,0-70-16,18 52 15,-18-70-15,18 0 16,-1 53-16,-17-53 16,18 0-16,0 18 15,-1-36-15,-17-18 0,18 1 16,-18 0-16,17-18 15,-17-18-15</inkml:trace>
  <inkml:trace contextRef="#ctx0" brushRef="#br2" timeOffset="595021.7204">3175 11324 0,'-18'0'15,"18"18"-15,18-18 32,0 0-17,-1 0-15,19 0 16,-19 0-16,1 0 15,17 0-15,0 0 16,-17 0-16,35 0 16,-18 17-16,1-17 0,34 0 15,-17 0 1,-18 0-16,18 0 0,35 0 16,-35-17-16,71 17 15,-71 0-15,0 0 16,70 0-1,-70 0-15,18 0 0,70 0 16,-88-18-16,17 18 16,54 0-16,-54 0 15,54-17-15,-54 17 16,71 0-16,-70 0 16,88 0-1,-89 0-15,89 0 16,-18 0-16,0 17 15,18-17 1,-89 0-16,89 0 16,0 0-1,-89 0-15,125-17 16,-107 17-16,0 0 0,53 0 16,-70-18-16,-1 18 15,1 0-15,52 18 16,-52-18-16,52 0 15,-70 0-15,18 0 16,-18-18-16,17 18 0,36 0 16,-53 0-16,0-18 15,35 18-15,-53 0 16,-17 0-16,17 0 16,-17 0-16,-1 0 0,1 0 31,0 0-31,-18 18 15,17-18-15,1 0 16,0 0 0,-1 0-16,1 0 15</inkml:trace>
  <inkml:trace contextRef="#ctx0" brushRef="#br2" timeOffset="595861.3477">8132 11218 0,'35'0'16,"-35"-17"-16,17 17 16,1 0-16,17 0 15,-17 0-15,17 0 16,-17 0-16,0 0 15,-1 0-15,1 17 16,-1-17 0,1 18-16,-18 0 0,18-18 15,-18 17-15,0 1 16,17 17 0,-17-17-16,18 35 15,-18-36-15,0 19 16,18-1-16,-18 0 0,0 0 0,17 71 15,-17-70 1,0 17-16,0-1 0,0 1 16,0 18-16,0 35 15,18-53-15,-18 35 16,0-35-16,18 0 0,-18 17 16,0-17-16,0-35 15,17 52 1,-17-52-16,0 0 0,-17 17 15,17-17 1,-18-18-16</inkml:trace>
  <inkml:trace contextRef="#ctx0" brushRef="#br2" timeOffset="597093.7631">3246 12577 0,'17'0'16,"1"0"0,-1 0-16,19 0 15,-1 0 1,18 0-16,-35 0 15,70-18-15,-53 18 16,18-18-16,-18 18 0,71-17 16,-53-1-16,53 0 15,-53 18 1,-18-17-16,71 17 16,-71 0-16,36 0 15,-18 0-15,17 17 16,-17-17-16,35 18 15,-35-18-15,53 18 16,-53-18-16,53 0 16,-36 0-16,54 17 15,-71-17-15,88-17 16,-71 17-16,72 0 16,-72 0-16,54 0 15,-72 0 1,90-18-16,-90 18 15,90 0-15,-89 0 16,70 0 0,-52 0-16,-19 0 0,72 0 15,-71 0-15,0 18 16,17-18-16,54 0 16,-54 0-16,54 0 15,-36 0-15,-17 0 0,70 0 16,-18 0-1,-70 0-15,18 0 16,-18 0-16,17 0 0,89-18 16,-71 18-16,106-18 15,-106 1-15,53 17 16,-88 0-16,53 0 16,-53 0-16,18 17 15,-54-17 1,1 0-16,-36 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8-03T23:01:54.88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22154 5997 0,'-17'0'16,"34"0"-16,-52 0 15,35-17 1,18 17 0,35 0-1,-18 0-15,18 0 16,88 0-16,53-18 15,-88 18-15,123-18 16,-123 18-16,0 0 16,88-17-1,-124 17-15,1 0 0,52-18 16,-87 18-16,-1-18 16,-53 1-1,-17 17 1,-18 0-16,18 0 0</inkml:trace>
  <inkml:trace contextRef="#ctx0" brushRef="#br0" timeOffset="417.3601">22807 5627 0,'0'0'0,"-18"0"15,-52 0 1,35 17-16,-89 19 15,54-19 1,-72 36-16,90-35 16,-90 35-16,90-18 15,-107 36 1,141-54-16,1 1 16,17 0-16,17-1 0,54 36 15,-18-35-15,17-1 16,89 19-16,-71-19 15,0-17-15,53 18 16,-88 0-16,0-18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C42C2-C708-47EE-8823-472B121DC875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D1168-EC82-4E69-BA13-A8C0D622B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48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FF7683-0E65-D241-9C91-0DD9AC6B81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5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8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63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79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6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0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2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6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4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DE19-572E-A947-8F49-323E0EB80141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8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3DE19-572E-A947-8F49-323E0EB80141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2FDEE-65FE-EB40-A6D9-C8DBBB984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75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90.png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8536" y="1128811"/>
            <a:ext cx="6041215" cy="2111908"/>
          </a:xfrm>
        </p:spPr>
        <p:txBody>
          <a:bodyPr>
            <a:noAutofit/>
          </a:bodyPr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5863" y="3696852"/>
            <a:ext cx="7856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Supervised Learning </a:t>
            </a:r>
          </a:p>
          <a:p>
            <a:pPr algn="ctr"/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with Neural Networks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392686" y="3415974"/>
            <a:ext cx="7437120" cy="2605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AA2CA4F-B75B-4FB3-A5C4-7F7B2FD478C6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8F55C57-DCF7-414A-840B-5447DBDD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5A446BBB-3843-45D7-A82C-0F521A298B33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prstClr val="black"/>
                  </a:solidFill>
                  <a:latin typeface="Calibri Light" panose="020F0302020204030204"/>
                </a:rPr>
                <a:t>deeplearning.ai</a:t>
              </a:r>
              <a:endParaRPr lang="en-US" sz="3600" b="1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860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Courses in this Specialization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Neural Networks and Deep Learning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Improving Deep Neural Networks: Hyperparameter tuning, Regularization and Optimization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Structuring your Machine Learning project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Convolutional Neural Networks</a:t>
            </a:r>
          </a:p>
          <a:p>
            <a:pPr marL="742950" lvl="0" indent="-7429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3200" dirty="0"/>
              <a:t>Natural Language Processing: Building sequence models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55ED59C-4ECA-475E-BCA4-52FBFAA17DF7}"/>
                  </a:ext>
                </a:extLst>
              </p14:cNvPr>
              <p14:cNvContentPartPr/>
              <p14:nvPr/>
            </p14:nvContentPartPr>
            <p14:xfrm>
              <a:off x="7886880" y="2025720"/>
              <a:ext cx="641520" cy="19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55ED59C-4ECA-475E-BCA4-52FBFAA17D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77520" y="2016360"/>
                <a:ext cx="6602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16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Outline of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1: Introduction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2: Basics of Neural Network programming 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3: One hidden layer Neural Networks</a:t>
            </a:r>
          </a:p>
          <a:p>
            <a:pPr marL="0" indent="0">
              <a:buNone/>
            </a:pP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0" indent="0">
              <a:buNone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Week 4: Deep Neural Networks</a:t>
            </a:r>
          </a:p>
          <a:p>
            <a:pPr marL="0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6935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E222A1-DABE-484C-9730-45785EF99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fontAlgn="base"/>
            <a:r>
              <a:rPr lang="en-US" dirty="0"/>
              <a:t>Supervised learning is where you have input variables (x) and an output variable (Y) and you use an algorithm to learn the mapping function from the input to the output.</a:t>
            </a:r>
          </a:p>
          <a:p>
            <a:pPr marL="0" indent="0" algn="ctr" fontAlgn="base">
              <a:buNone/>
            </a:pPr>
            <a:br>
              <a:rPr lang="en-US" dirty="0"/>
            </a:br>
            <a:r>
              <a:rPr lang="en-US" dirty="0"/>
              <a:t>Y = </a:t>
            </a:r>
            <a:r>
              <a:rPr lang="en-US" i="1" dirty="0"/>
              <a:t>f</a:t>
            </a:r>
            <a:r>
              <a:rPr lang="en-US" dirty="0"/>
              <a:t>(X)</a:t>
            </a:r>
          </a:p>
          <a:p>
            <a:endParaRPr lang="en-US" dirty="0"/>
          </a:p>
          <a:p>
            <a:r>
              <a:rPr lang="en-US" dirty="0"/>
              <a:t>When you have new input data (x) you can predict the output (Y)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08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449" y="20532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71171" y="2031913"/>
            <a:ext cx="10868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817071" y="1339251"/>
            <a:ext cx="25547" cy="4949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4184664" y="1339546"/>
            <a:ext cx="9457" cy="4948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67672" y="1444238"/>
            <a:ext cx="22156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Output (y)</a:t>
            </a:r>
          </a:p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047933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Application</a:t>
            </a: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938355" y="1368872"/>
            <a:ext cx="28662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Input(x)</a:t>
            </a:r>
            <a:endParaRPr lang="en-US" sz="4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38355" y="2904073"/>
            <a:ext cx="10001716" cy="461665"/>
            <a:chOff x="938355" y="2904073"/>
            <a:chExt cx="10001716" cy="461665"/>
          </a:xfrm>
        </p:grpSpPr>
        <p:sp>
          <p:nvSpPr>
            <p:cNvPr id="28" name="TextBox 27"/>
            <p:cNvSpPr txBox="1"/>
            <p:nvPr/>
          </p:nvSpPr>
          <p:spPr>
            <a:xfrm>
              <a:off x="4367672" y="2904073"/>
              <a:ext cx="26419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Click on ad? (0/1)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47933" y="2904073"/>
              <a:ext cx="2892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Online Advertising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38355" y="2904073"/>
              <a:ext cx="1999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Ad, user info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38355" y="3547955"/>
            <a:ext cx="9270747" cy="461665"/>
            <a:chOff x="938355" y="3558104"/>
            <a:chExt cx="9270747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4367672" y="3558104"/>
              <a:ext cx="2732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Object (1,</a:t>
              </a:r>
              <a:r>
                <a:rPr lang="mr-IN" sz="2400" dirty="0">
                  <a:latin typeface="Century Schoolbook" charset="0"/>
                  <a:ea typeface="Century Schoolbook" charset="0"/>
                  <a:cs typeface="Century Schoolbook" charset="0"/>
                </a:rPr>
                <a:t>…</a:t>
              </a:r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,1000)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047933" y="3558104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Photo tagging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38355" y="3558104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38355" y="4191837"/>
            <a:ext cx="9968053" cy="461665"/>
            <a:chOff x="938355" y="4201986"/>
            <a:chExt cx="9968053" cy="461665"/>
          </a:xfrm>
        </p:grpSpPr>
        <p:sp>
          <p:nvSpPr>
            <p:cNvPr id="29" name="TextBox 28"/>
            <p:cNvSpPr txBox="1"/>
            <p:nvPr/>
          </p:nvSpPr>
          <p:spPr>
            <a:xfrm>
              <a:off x="4367672" y="4201986"/>
              <a:ext cx="23459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Text transcript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047933" y="4201986"/>
              <a:ext cx="2858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38355" y="4201986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Audio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38355" y="2260191"/>
            <a:ext cx="8954955" cy="461665"/>
            <a:chOff x="938355" y="2260191"/>
            <a:chExt cx="8954955" cy="461665"/>
          </a:xfrm>
        </p:grpSpPr>
        <p:sp>
          <p:nvSpPr>
            <p:cNvPr id="3" name="TextBox 2"/>
            <p:cNvSpPr txBox="1"/>
            <p:nvPr/>
          </p:nvSpPr>
          <p:spPr>
            <a:xfrm>
              <a:off x="4367672" y="2260191"/>
              <a:ext cx="915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Price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047933" y="2260191"/>
              <a:ext cx="1845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Real Estate</a:t>
              </a:r>
              <a:endParaRPr 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38355" y="2260191"/>
              <a:ext cx="22765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Home features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38355" y="4835719"/>
            <a:ext cx="10186061" cy="461666"/>
            <a:chOff x="938355" y="4835719"/>
            <a:chExt cx="10186061" cy="461666"/>
          </a:xfrm>
        </p:grpSpPr>
        <p:sp>
          <p:nvSpPr>
            <p:cNvPr id="32" name="TextBox 31"/>
            <p:cNvSpPr txBox="1"/>
            <p:nvPr/>
          </p:nvSpPr>
          <p:spPr>
            <a:xfrm>
              <a:off x="4367672" y="4835719"/>
              <a:ext cx="1329210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Chinese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47933" y="4835719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8355" y="4835719"/>
              <a:ext cx="12827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English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38355" y="5479604"/>
            <a:ext cx="10186061" cy="461665"/>
            <a:chOff x="938355" y="5479604"/>
            <a:chExt cx="10186061" cy="461665"/>
          </a:xfrm>
        </p:grpSpPr>
        <p:sp>
          <p:nvSpPr>
            <p:cNvPr id="35" name="TextBox 34"/>
            <p:cNvSpPr txBox="1"/>
            <p:nvPr/>
          </p:nvSpPr>
          <p:spPr>
            <a:xfrm>
              <a:off x="4367672" y="5479604"/>
              <a:ext cx="32018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Position of other cars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047933" y="5479604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Autonomous driving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38355" y="5479604"/>
              <a:ext cx="2747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Image, Radar info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A6A81D-BEE9-4A58-A8D5-B95D61B74E63}"/>
                  </a:ext>
                </a:extLst>
              </p14:cNvPr>
              <p14:cNvContentPartPr/>
              <p14:nvPr/>
            </p14:nvContentPartPr>
            <p14:xfrm>
              <a:off x="996840" y="1352520"/>
              <a:ext cx="11036880" cy="5181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A6A81D-BEE9-4A58-A8D5-B95D61B74E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7480" y="1343160"/>
                <a:ext cx="11055600" cy="52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649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examples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22503" y="2114306"/>
            <a:ext cx="4326311" cy="3415112"/>
            <a:chOff x="269983" y="2114306"/>
            <a:chExt cx="4326311" cy="341511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83" y="2114306"/>
              <a:ext cx="4326311" cy="257008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188356" y="5006198"/>
              <a:ext cx="2489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Standard NN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223635" y="2446338"/>
            <a:ext cx="3820885" cy="3083080"/>
            <a:chOff x="8371115" y="2446338"/>
            <a:chExt cx="3820885" cy="3083080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1115" y="2446338"/>
              <a:ext cx="3820885" cy="2108337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006939" y="5006198"/>
              <a:ext cx="25492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Recurrent NN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48814" y="2114306"/>
            <a:ext cx="3626474" cy="3415112"/>
            <a:chOff x="4596294" y="2114306"/>
            <a:chExt cx="3626474" cy="34151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6294" y="2114306"/>
              <a:ext cx="3626474" cy="232222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699895" y="5006198"/>
              <a:ext cx="32850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Convolutional NN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43E1A5-8DCE-49F2-AB89-5095995CDDA2}"/>
                  </a:ext>
                </a:extLst>
              </p14:cNvPr>
              <p14:cNvContentPartPr/>
              <p14:nvPr/>
            </p14:nvContentPartPr>
            <p14:xfrm>
              <a:off x="8908920" y="3797280"/>
              <a:ext cx="2813400" cy="241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43E1A5-8DCE-49F2-AB89-5095995CDD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99560" y="3787920"/>
                <a:ext cx="2832120" cy="2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299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1452" y="2133599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#bedrooms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Pric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e </a:t>
                      </a:r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(1000$s)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2104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1600 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2400 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algn="ctr"/>
                      <a:r>
                        <a:rPr lang="en-US" dirty="0"/>
                        <a:t>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369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55132" y="1309024"/>
            <a:ext cx="3803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Structured Data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Supervised Learning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11452" y="4595588"/>
          <a:ext cx="4980456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5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User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Age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Ad</a:t>
                      </a:r>
                      <a:r>
                        <a:rPr lang="en-US" sz="2000" baseline="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Id</a:t>
                      </a:r>
                      <a:endParaRPr lang="en-US" sz="20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6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…</a:t>
                      </a:r>
                      <a:endParaRPr lang="en-US" sz="16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7473"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is-IS" dirty="0"/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93242</a:t>
                      </a:r>
                    </a:p>
                    <a:p>
                      <a:pPr algn="ctr"/>
                      <a:r>
                        <a:rPr lang="en-US" dirty="0"/>
                        <a:t>93287</a:t>
                      </a:r>
                    </a:p>
                    <a:p>
                      <a:pPr algn="ctr"/>
                      <a:r>
                        <a:rPr lang="en-US" dirty="0"/>
                        <a:t>87312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71244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algn="ctr"/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⋮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48501" y="1309024"/>
            <a:ext cx="3818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Unstructured Data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9517121" y="2133599"/>
            <a:ext cx="2494859" cy="2135832"/>
            <a:chOff x="9440921" y="2133599"/>
            <a:chExt cx="2494859" cy="21358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0921" y="2133599"/>
              <a:ext cx="2494859" cy="166258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151197" y="3807766"/>
              <a:ext cx="10743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Image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94811" y="4639536"/>
            <a:ext cx="3878940" cy="1642346"/>
            <a:chOff x="7488235" y="4595588"/>
            <a:chExt cx="3878940" cy="1642346"/>
          </a:xfrm>
        </p:grpSpPr>
        <p:grpSp>
          <p:nvGrpSpPr>
            <p:cNvPr id="51" name="Group 50"/>
            <p:cNvGrpSpPr/>
            <p:nvPr/>
          </p:nvGrpSpPr>
          <p:grpSpPr>
            <a:xfrm>
              <a:off x="7488235" y="4595588"/>
              <a:ext cx="3878940" cy="1155859"/>
              <a:chOff x="6669933" y="5299009"/>
              <a:chExt cx="3878940" cy="1155859"/>
            </a:xfrm>
          </p:grpSpPr>
          <p:sp>
            <p:nvSpPr>
              <p:cNvPr id="26" name="Frame 25"/>
              <p:cNvSpPr/>
              <p:nvPr/>
            </p:nvSpPr>
            <p:spPr>
              <a:xfrm>
                <a:off x="6669933" y="5307780"/>
                <a:ext cx="3806919" cy="969034"/>
              </a:xfrm>
              <a:prstGeom prst="fram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Four scores and seven years ago</a:t>
                </a:r>
                <a:r>
                  <a:rPr lang="mr-IN" sz="2400" dirty="0">
                    <a:solidFill>
                      <a:schemeClr val="tx1"/>
                    </a:solidFill>
                  </a:rPr>
                  <a:t>…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6750294" y="5299009"/>
                <a:ext cx="3798579" cy="1155859"/>
                <a:chOff x="7986668" y="5201491"/>
                <a:chExt cx="3361475" cy="1155858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 flipH="1">
                  <a:off x="8005701" y="5201491"/>
                  <a:ext cx="334244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1348142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8005701" y="5201491"/>
                  <a:ext cx="0" cy="1139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H="1">
                  <a:off x="7986668" y="6353534"/>
                  <a:ext cx="3361474" cy="381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" name="TextBox 51"/>
            <p:cNvSpPr txBox="1"/>
            <p:nvPr/>
          </p:nvSpPr>
          <p:spPr>
            <a:xfrm>
              <a:off x="9064102" y="5776269"/>
              <a:ext cx="8290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Text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976029" y="2133599"/>
            <a:ext cx="2339465" cy="2150695"/>
            <a:chOff x="7052229" y="2133599"/>
            <a:chExt cx="2339465" cy="215069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98" r="19105"/>
            <a:stretch/>
          </p:blipFill>
          <p:spPr>
            <a:xfrm>
              <a:off x="7052229" y="2133599"/>
              <a:ext cx="2339465" cy="16625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7711244" y="3822629"/>
              <a:ext cx="1021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Audio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286425-830E-4885-ADAF-29829C667950}"/>
                  </a:ext>
                </a:extLst>
              </p14:cNvPr>
              <p14:cNvContentPartPr/>
              <p14:nvPr/>
            </p14:nvContentPartPr>
            <p14:xfrm>
              <a:off x="914400" y="1835280"/>
              <a:ext cx="3810240" cy="3511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286425-830E-4885-ADAF-29829C6679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40" y="1825920"/>
                <a:ext cx="3828960" cy="35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DE61A11-323E-4B33-91A3-DA08D429F223}"/>
                  </a:ext>
                </a:extLst>
              </p14:cNvPr>
              <p14:cNvContentPartPr/>
              <p14:nvPr/>
            </p14:nvContentPartPr>
            <p14:xfrm>
              <a:off x="5435640" y="1517760"/>
              <a:ext cx="444960" cy="451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DE61A11-323E-4B33-91A3-DA08D429F2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6280" y="1508400"/>
                <a:ext cx="463680" cy="4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615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is Deep Learning taking off?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48339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35" y="1914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643863" y="1344706"/>
            <a:ext cx="0" cy="438372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643863" y="5728431"/>
            <a:ext cx="909137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79030" y="5969286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Amount of data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215551" y="3393709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Performance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D213D2-12B5-466A-9861-4A2D1F1E9B8A}"/>
                  </a:ext>
                </a:extLst>
              </p14:cNvPr>
              <p14:cNvContentPartPr/>
              <p14:nvPr/>
            </p14:nvContentPartPr>
            <p14:xfrm>
              <a:off x="324000" y="939960"/>
              <a:ext cx="11773080" cy="5740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D213D2-12B5-466A-9861-4A2D1F1E9B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930600"/>
                <a:ext cx="11791800" cy="57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3996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654"/>
            <a:ext cx="3127625" cy="2879939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Data </a:t>
            </a:r>
          </a:p>
          <a:p>
            <a:endParaRPr lang="en-US" dirty="0"/>
          </a:p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</a:t>
            </a:r>
          </a:p>
          <a:p>
            <a:endParaRPr lang="en-US" dirty="0"/>
          </a:p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Algorithms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029173" y="1596568"/>
            <a:ext cx="20548" cy="4432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99743" y="1596568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86234" y="468179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35877" y="4681797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19635" y="191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Scale drives deep learning progress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8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670684" y="2220374"/>
            <a:ext cx="2982149" cy="3147403"/>
          </a:xfrm>
          <a:prstGeom prst="rect">
            <a:avLst/>
          </a:prstGeom>
        </p:spPr>
      </p:pic>
      <p:sp>
        <p:nvSpPr>
          <p:cNvPr id="19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712552" y="2119788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0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693980" y="21424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1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768106" y="2143699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4D4884D-7DB9-4D6F-AAB8-FEAB84453C9C}"/>
                  </a:ext>
                </a:extLst>
              </p14:cNvPr>
              <p14:cNvContentPartPr/>
              <p14:nvPr/>
            </p14:nvContentPartPr>
            <p14:xfrm>
              <a:off x="507960" y="1879560"/>
              <a:ext cx="9290520" cy="4547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4D4884D-7DB9-4D6F-AAB8-FEAB84453C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600" y="1870200"/>
                <a:ext cx="9309240" cy="45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156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17570" y="1314205"/>
            <a:ext cx="6844905" cy="1929738"/>
          </a:xfrm>
        </p:spPr>
        <p:txBody>
          <a:bodyPr>
            <a:noAutofit/>
          </a:bodyPr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68371" y="3899428"/>
            <a:ext cx="6543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About this Course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168371" y="35628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351400-B095-46DC-81BB-0A91247B60A6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57E05D-5FF3-4CAB-857F-94CD97C3C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8073FB4-599E-4BE6-AC0A-CEAF8B7E282E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61218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289</Words>
  <Application>Microsoft Office PowerPoint</Application>
  <PresentationFormat>Widescreen</PresentationFormat>
  <Paragraphs>113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Century Schoolbook</vt:lpstr>
      <vt:lpstr>Mangal</vt:lpstr>
      <vt:lpstr>Office Theme</vt:lpstr>
      <vt:lpstr>Introduction to Deep Learning</vt:lpstr>
      <vt:lpstr>Supervised Learning</vt:lpstr>
      <vt:lpstr>Supervised Learning</vt:lpstr>
      <vt:lpstr>PowerPoint Presentation</vt:lpstr>
      <vt:lpstr>PowerPoint Presentation</vt:lpstr>
      <vt:lpstr>Introduction to Neural Networks</vt:lpstr>
      <vt:lpstr>Scale drives deep learning progress</vt:lpstr>
      <vt:lpstr>PowerPoint Presentation</vt:lpstr>
      <vt:lpstr>Introduction to Neural Networks</vt:lpstr>
      <vt:lpstr>Courses in this Specialization</vt:lpstr>
      <vt:lpstr>Outline of this Course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Younes Bensouda Mourri</dc:creator>
  <cp:lastModifiedBy>Bashar Talafha</cp:lastModifiedBy>
  <cp:revision>39</cp:revision>
  <dcterms:created xsi:type="dcterms:W3CDTF">2017-06-21T06:25:06Z</dcterms:created>
  <dcterms:modified xsi:type="dcterms:W3CDTF">2017-10-14T19:25:39Z</dcterms:modified>
</cp:coreProperties>
</file>